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Roboto Black"/>
      <p:bold r:id="rId25"/>
      <p:boldItalic r:id="rId26"/>
    </p:embeddedFont>
    <p:embeddedFont>
      <p:font typeface="Roboto"/>
      <p:regular r:id="rId27"/>
      <p:bold r:id="rId28"/>
      <p:italic r:id="rId29"/>
      <p:boldItalic r:id="rId30"/>
    </p:embeddedFont>
    <p:embeddedFont>
      <p:font typeface="Bebas Neue"/>
      <p:regular r:id="rId31"/>
    </p:embeddedFont>
    <p:embeddedFont>
      <p:font typeface="Archiv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Black-boldItalic.fntdata"/><Relationship Id="rId25" Type="http://schemas.openxmlformats.org/officeDocument/2006/relationships/font" Target="fonts/RobotoBlack-bold.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BebasNeue-regular.fntdata"/><Relationship Id="rId30" Type="http://schemas.openxmlformats.org/officeDocument/2006/relationships/font" Target="fonts/Roboto-boldItalic.fntdata"/><Relationship Id="rId11" Type="http://schemas.openxmlformats.org/officeDocument/2006/relationships/slide" Target="slides/slide7.xml"/><Relationship Id="rId33" Type="http://schemas.openxmlformats.org/officeDocument/2006/relationships/font" Target="fonts/Archivo-bold.fntdata"/><Relationship Id="rId10" Type="http://schemas.openxmlformats.org/officeDocument/2006/relationships/slide" Target="slides/slide6.xml"/><Relationship Id="rId32" Type="http://schemas.openxmlformats.org/officeDocument/2006/relationships/font" Target="fonts/Archivo-regular.fntdata"/><Relationship Id="rId13" Type="http://schemas.openxmlformats.org/officeDocument/2006/relationships/slide" Target="slides/slide9.xml"/><Relationship Id="rId35" Type="http://schemas.openxmlformats.org/officeDocument/2006/relationships/font" Target="fonts/Archivo-boldItalic.fntdata"/><Relationship Id="rId12" Type="http://schemas.openxmlformats.org/officeDocument/2006/relationships/slide" Target="slides/slide8.xml"/><Relationship Id="rId34" Type="http://schemas.openxmlformats.org/officeDocument/2006/relationships/font" Target="fonts/Archivo-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jpg>
</file>

<file path=ppt/media/image12.jpg>
</file>

<file path=ppt/media/image13.jpg>
</file>

<file path=ppt/media/image14.jpg>
</file>

<file path=ppt/media/image2.png>
</file>

<file path=ppt/media/image3.png>
</file>

<file path=ppt/media/image4.jpg>
</file>

<file path=ppt/media/image5.png>
</file>

<file path=ppt/media/image6.jpg>
</file>

<file path=ppt/media/image7.jp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a59cd6f0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a59cd6f0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d1bf8d60a4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d1bf8d60a4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1a909fae570_1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1a909fae570_1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61b6db80c78f33e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61b6db80c78f33e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1a909fae570_1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1a909fae570_1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g5c699e269bad1f6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7" name="Google Shape;1157;g5c699e269bad1f6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710a6d8fd14b369b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710a6d8fd14b369b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12fc2de9d9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12fc2de9d9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 name="Shape 1291"/>
        <p:cNvGrpSpPr/>
        <p:nvPr/>
      </p:nvGrpSpPr>
      <p:grpSpPr>
        <a:xfrm>
          <a:off x="0" y="0"/>
          <a:ext cx="0" cy="0"/>
          <a:chOff x="0" y="0"/>
          <a:chExt cx="0" cy="0"/>
        </a:xfrm>
      </p:grpSpPr>
      <p:sp>
        <p:nvSpPr>
          <p:cNvPr id="1292" name="Google Shape;1292;gd1bf8d60a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3" name="Google Shape;1293;gd1bf8d60a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 name="Shape 1374"/>
        <p:cNvGrpSpPr/>
        <p:nvPr/>
      </p:nvGrpSpPr>
      <p:grpSpPr>
        <a:xfrm>
          <a:off x="0" y="0"/>
          <a:ext cx="0" cy="0"/>
          <a:chOff x="0" y="0"/>
          <a:chExt cx="0" cy="0"/>
        </a:xfrm>
      </p:grpSpPr>
      <p:sp>
        <p:nvSpPr>
          <p:cNvPr id="1375" name="Google Shape;1375;gd1bf8d60a4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 name="Google Shape;1376;gd1bf8d60a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6" name="Shape 1536"/>
        <p:cNvGrpSpPr/>
        <p:nvPr/>
      </p:nvGrpSpPr>
      <p:grpSpPr>
        <a:xfrm>
          <a:off x="0" y="0"/>
          <a:ext cx="0" cy="0"/>
          <a:chOff x="0" y="0"/>
          <a:chExt cx="0" cy="0"/>
        </a:xfrm>
      </p:grpSpPr>
      <p:sp>
        <p:nvSpPr>
          <p:cNvPr id="1537" name="Google Shape;1537;gd1bf8d60a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8" name="Google Shape;1538;gd1bf8d60a4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d1bf8d60a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d1bf8d60a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2" name="Shape 1572"/>
        <p:cNvGrpSpPr/>
        <p:nvPr/>
      </p:nvGrpSpPr>
      <p:grpSpPr>
        <a:xfrm>
          <a:off x="0" y="0"/>
          <a:ext cx="0" cy="0"/>
          <a:chOff x="0" y="0"/>
          <a:chExt cx="0" cy="0"/>
        </a:xfrm>
      </p:grpSpPr>
      <p:sp>
        <p:nvSpPr>
          <p:cNvPr id="1573" name="Google Shape;1573;g2ca83742ed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4" name="Google Shape;1574;g2ca83742ed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2ca72ed5774_7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2ca72ed5774_7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2ca72ed5774_7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2ca72ed5774_7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2ca72ed5774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2ca72ed5774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2ca83742ed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2ca83742ed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2ca83742ed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2ca83742ed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1a909fae570_1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1a909fae570_1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 name="Shape 823"/>
        <p:cNvGrpSpPr/>
        <p:nvPr/>
      </p:nvGrpSpPr>
      <p:grpSpPr>
        <a:xfrm>
          <a:off x="0" y="0"/>
          <a:ext cx="0" cy="0"/>
          <a:chOff x="0" y="0"/>
          <a:chExt cx="0" cy="0"/>
        </a:xfrm>
      </p:grpSpPr>
      <p:sp>
        <p:nvSpPr>
          <p:cNvPr id="824" name="Google Shape;824;g1af05b99952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5" name="Google Shape;825;g1af05b99952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44575" y="782025"/>
            <a:ext cx="4330200" cy="2653200"/>
          </a:xfrm>
          <a:prstGeom prst="rect">
            <a:avLst/>
          </a:prstGeom>
        </p:spPr>
        <p:txBody>
          <a:bodyPr anchorCtr="0" anchor="b" bIns="91425" lIns="91425" spcFirstLastPara="1" rIns="91425" wrap="square" tIns="91425">
            <a:noAutofit/>
          </a:bodyPr>
          <a:lstStyle>
            <a:lvl1pPr lvl="0">
              <a:lnSpc>
                <a:spcPct val="90000"/>
              </a:lnSpc>
              <a:spcBef>
                <a:spcPts val="1000"/>
              </a:spcBef>
              <a:spcAft>
                <a:spcPts val="0"/>
              </a:spcAft>
              <a:buClr>
                <a:srgbClr val="191919"/>
              </a:buClr>
              <a:buSzPts val="5200"/>
              <a:buNone/>
              <a:defRPr b="1" sz="8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44575" y="4006675"/>
            <a:ext cx="4330200" cy="392100"/>
          </a:xfrm>
          <a:prstGeom prst="rect">
            <a:avLst/>
          </a:prstGeom>
          <a:solidFill>
            <a:schemeClr val="dk1"/>
          </a:solidFill>
          <a:ln cap="flat" cmpd="sng" w="11430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 name="Shape 56"/>
        <p:cNvGrpSpPr/>
        <p:nvPr/>
      </p:nvGrpSpPr>
      <p:grpSpPr>
        <a:xfrm>
          <a:off x="0" y="0"/>
          <a:ext cx="0" cy="0"/>
          <a:chOff x="0" y="0"/>
          <a:chExt cx="0" cy="0"/>
        </a:xfrm>
      </p:grpSpPr>
      <p:sp>
        <p:nvSpPr>
          <p:cNvPr id="57" name="Google Shape;57;p11"/>
          <p:cNvSpPr txBox="1"/>
          <p:nvPr>
            <p:ph hasCustomPrompt="1" type="title"/>
          </p:nvPr>
        </p:nvSpPr>
        <p:spPr>
          <a:xfrm>
            <a:off x="1969975" y="1545250"/>
            <a:ext cx="5204100" cy="1624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00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 name="Google Shape;58;p11"/>
          <p:cNvSpPr txBox="1"/>
          <p:nvPr>
            <p:ph idx="1" type="subTitle"/>
          </p:nvPr>
        </p:nvSpPr>
        <p:spPr>
          <a:xfrm>
            <a:off x="1970001" y="3232544"/>
            <a:ext cx="5204100" cy="365700"/>
          </a:xfrm>
          <a:prstGeom prst="rect">
            <a:avLst/>
          </a:prstGeom>
          <a:solidFill>
            <a:schemeClr val="dk1"/>
          </a:solidFill>
          <a:ln cap="flat" cmpd="sng" w="1143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3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59" name="Google Shape;59;p11"/>
          <p:cNvGrpSpPr/>
          <p:nvPr/>
        </p:nvGrpSpPr>
        <p:grpSpPr>
          <a:xfrm>
            <a:off x="-1185552" y="2766392"/>
            <a:ext cx="6687950" cy="3968640"/>
            <a:chOff x="-1185552" y="2766392"/>
            <a:chExt cx="6687950" cy="3968640"/>
          </a:xfrm>
        </p:grpSpPr>
        <p:sp>
          <p:nvSpPr>
            <p:cNvPr id="60" name="Google Shape;60;p11"/>
            <p:cNvSpPr/>
            <p:nvPr/>
          </p:nvSpPr>
          <p:spPr>
            <a:xfrm>
              <a:off x="-1185552" y="3033782"/>
              <a:ext cx="6687950" cy="3701250"/>
            </a:xfrm>
            <a:custGeom>
              <a:rect b="b" l="l" r="r" t="t"/>
              <a:pathLst>
                <a:path extrusionOk="0" h="148050" w="267518">
                  <a:moveTo>
                    <a:pt x="42055" y="3"/>
                  </a:moveTo>
                  <a:cubicBezTo>
                    <a:pt x="61042" y="-378"/>
                    <a:pt x="83584" y="39627"/>
                    <a:pt x="114064" y="52200"/>
                  </a:cubicBezTo>
                  <a:cubicBezTo>
                    <a:pt x="144544" y="64773"/>
                    <a:pt x="201059" y="61154"/>
                    <a:pt x="224935" y="75441"/>
                  </a:cubicBezTo>
                  <a:cubicBezTo>
                    <a:pt x="248811" y="89729"/>
                    <a:pt x="285514" y="127257"/>
                    <a:pt x="257320" y="137925"/>
                  </a:cubicBezTo>
                  <a:cubicBezTo>
                    <a:pt x="229126" y="148593"/>
                    <a:pt x="98634" y="153356"/>
                    <a:pt x="55771" y="139449"/>
                  </a:cubicBezTo>
                  <a:cubicBezTo>
                    <a:pt x="12909" y="125543"/>
                    <a:pt x="2431" y="77727"/>
                    <a:pt x="145" y="54486"/>
                  </a:cubicBezTo>
                  <a:cubicBezTo>
                    <a:pt x="-2141" y="31245"/>
                    <a:pt x="23069" y="384"/>
                    <a:pt x="42055" y="3"/>
                  </a:cubicBezTo>
                  <a:close/>
                </a:path>
              </a:pathLst>
            </a:custGeom>
            <a:solidFill>
              <a:schemeClr val="dk1"/>
            </a:solidFill>
            <a:ln>
              <a:noFill/>
            </a:ln>
          </p:spPr>
        </p:sp>
        <p:sp>
          <p:nvSpPr>
            <p:cNvPr id="61" name="Google Shape;61;p11"/>
            <p:cNvSpPr/>
            <p:nvPr/>
          </p:nvSpPr>
          <p:spPr>
            <a:xfrm rot="-429469">
              <a:off x="94807" y="2777782"/>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1"/>
            <p:cNvSpPr/>
            <p:nvPr/>
          </p:nvSpPr>
          <p:spPr>
            <a:xfrm rot="-425685">
              <a:off x="509632" y="2840108"/>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p:nvPr/>
          </p:nvSpPr>
          <p:spPr>
            <a:xfrm rot="-429469">
              <a:off x="3238057" y="4082707"/>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rot="-429469">
              <a:off x="4876357" y="4854232"/>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p:nvPr/>
          </p:nvSpPr>
          <p:spPr>
            <a:xfrm rot="-425685">
              <a:off x="1500232" y="3983108"/>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rot="-425685">
              <a:off x="3700507" y="4534058"/>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rot="-425685">
              <a:off x="4614907" y="4534058"/>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 name="Google Shape;68;p11"/>
          <p:cNvGrpSpPr/>
          <p:nvPr/>
        </p:nvGrpSpPr>
        <p:grpSpPr>
          <a:xfrm>
            <a:off x="4337730" y="-1466486"/>
            <a:ext cx="6885350" cy="4138500"/>
            <a:chOff x="4337730" y="-1466486"/>
            <a:chExt cx="6885350" cy="4138500"/>
          </a:xfrm>
        </p:grpSpPr>
        <p:sp>
          <p:nvSpPr>
            <p:cNvPr id="69" name="Google Shape;69;p11"/>
            <p:cNvSpPr/>
            <p:nvPr/>
          </p:nvSpPr>
          <p:spPr>
            <a:xfrm>
              <a:off x="4337730" y="-1466486"/>
              <a:ext cx="6885350" cy="4138500"/>
            </a:xfrm>
            <a:custGeom>
              <a:rect b="b" l="l" r="r" t="t"/>
              <a:pathLst>
                <a:path extrusionOk="0" h="165540" w="275414">
                  <a:moveTo>
                    <a:pt x="1337" y="18088"/>
                  </a:moveTo>
                  <a:cubicBezTo>
                    <a:pt x="-7045" y="29582"/>
                    <a:pt x="25912" y="63931"/>
                    <a:pt x="46676" y="79348"/>
                  </a:cubicBezTo>
                  <a:cubicBezTo>
                    <a:pt x="67441" y="94765"/>
                    <a:pt x="101032" y="97115"/>
                    <a:pt x="125924" y="110590"/>
                  </a:cubicBezTo>
                  <a:cubicBezTo>
                    <a:pt x="150816" y="124066"/>
                    <a:pt x="172152" y="152949"/>
                    <a:pt x="196028" y="160201"/>
                  </a:cubicBezTo>
                  <a:cubicBezTo>
                    <a:pt x="219904" y="167454"/>
                    <a:pt x="257115" y="168978"/>
                    <a:pt x="269180" y="154105"/>
                  </a:cubicBezTo>
                  <a:cubicBezTo>
                    <a:pt x="281245" y="139233"/>
                    <a:pt x="272863" y="96062"/>
                    <a:pt x="268418" y="70966"/>
                  </a:cubicBezTo>
                  <a:cubicBezTo>
                    <a:pt x="263973" y="45870"/>
                    <a:pt x="271085" y="13626"/>
                    <a:pt x="242510" y="3529"/>
                  </a:cubicBezTo>
                  <a:cubicBezTo>
                    <a:pt x="213935" y="-6567"/>
                    <a:pt x="137164" y="7961"/>
                    <a:pt x="96968" y="10387"/>
                  </a:cubicBezTo>
                  <a:cubicBezTo>
                    <a:pt x="56773" y="12814"/>
                    <a:pt x="9719" y="6595"/>
                    <a:pt x="1337" y="18088"/>
                  </a:cubicBezTo>
                  <a:close/>
                </a:path>
              </a:pathLst>
            </a:custGeom>
            <a:solidFill>
              <a:schemeClr val="dk1"/>
            </a:solidFill>
            <a:ln>
              <a:noFill/>
            </a:ln>
          </p:spPr>
        </p:sp>
        <p:sp>
          <p:nvSpPr>
            <p:cNvPr id="70" name="Google Shape;70;p11"/>
            <p:cNvSpPr/>
            <p:nvPr/>
          </p:nvSpPr>
          <p:spPr>
            <a:xfrm rot="-429469">
              <a:off x="4790632" y="291757"/>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1"/>
            <p:cNvSpPr/>
            <p:nvPr/>
          </p:nvSpPr>
          <p:spPr>
            <a:xfrm rot="-429469">
              <a:off x="7682882" y="1853857"/>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rot="-425685">
              <a:off x="5253082" y="668408"/>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rot="-425685">
              <a:off x="7675582" y="1592333"/>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425685">
              <a:off x="8586832" y="2382908"/>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5" name="Shape 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76" name="Shape 76"/>
        <p:cNvGrpSpPr/>
        <p:nvPr/>
      </p:nvGrpSpPr>
      <p:grpSpPr>
        <a:xfrm>
          <a:off x="0" y="0"/>
          <a:ext cx="0" cy="0"/>
          <a:chOff x="0" y="0"/>
          <a:chExt cx="0" cy="0"/>
        </a:xfrm>
      </p:grpSpPr>
      <p:sp>
        <p:nvSpPr>
          <p:cNvPr id="77" name="Google Shape;77;p13"/>
          <p:cNvSpPr txBox="1"/>
          <p:nvPr>
            <p:ph type="title"/>
          </p:nvPr>
        </p:nvSpPr>
        <p:spPr>
          <a:xfrm>
            <a:off x="720000" y="539500"/>
            <a:ext cx="3852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78" name="Google Shape;78;p13"/>
          <p:cNvSpPr txBox="1"/>
          <p:nvPr>
            <p:ph idx="1" type="subTitle"/>
          </p:nvPr>
        </p:nvSpPr>
        <p:spPr>
          <a:xfrm>
            <a:off x="5315106" y="1358856"/>
            <a:ext cx="31089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9" name="Google Shape;79;p13"/>
          <p:cNvSpPr txBox="1"/>
          <p:nvPr>
            <p:ph idx="2" type="subTitle"/>
          </p:nvPr>
        </p:nvSpPr>
        <p:spPr>
          <a:xfrm>
            <a:off x="5315094" y="2261215"/>
            <a:ext cx="31089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 name="Google Shape;80;p13"/>
          <p:cNvSpPr txBox="1"/>
          <p:nvPr>
            <p:ph idx="3" type="subTitle"/>
          </p:nvPr>
        </p:nvSpPr>
        <p:spPr>
          <a:xfrm>
            <a:off x="5321881" y="3163575"/>
            <a:ext cx="31089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 name="Google Shape;81;p13"/>
          <p:cNvSpPr txBox="1"/>
          <p:nvPr>
            <p:ph idx="4" type="subTitle"/>
          </p:nvPr>
        </p:nvSpPr>
        <p:spPr>
          <a:xfrm>
            <a:off x="5315094" y="4065935"/>
            <a:ext cx="31089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 name="Google Shape;82;p13"/>
          <p:cNvSpPr txBox="1"/>
          <p:nvPr>
            <p:ph hasCustomPrompt="1" idx="5" type="title"/>
          </p:nvPr>
        </p:nvSpPr>
        <p:spPr>
          <a:xfrm>
            <a:off x="4522494" y="1156808"/>
            <a:ext cx="640200" cy="6402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p:nvPr>
            <p:ph hasCustomPrompt="1" idx="6" type="title"/>
          </p:nvPr>
        </p:nvSpPr>
        <p:spPr>
          <a:xfrm>
            <a:off x="4529269" y="2961799"/>
            <a:ext cx="640200" cy="6402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p:nvPr>
            <p:ph hasCustomPrompt="1" idx="7" type="title"/>
          </p:nvPr>
        </p:nvSpPr>
        <p:spPr>
          <a:xfrm>
            <a:off x="4522494" y="2059303"/>
            <a:ext cx="640200" cy="6402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p:nvPr>
            <p:ph hasCustomPrompt="1" idx="8" type="title"/>
          </p:nvPr>
        </p:nvSpPr>
        <p:spPr>
          <a:xfrm>
            <a:off x="4522494" y="3864294"/>
            <a:ext cx="640200" cy="6402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p:nvPr>
            <p:ph idx="9" type="subTitle"/>
          </p:nvPr>
        </p:nvSpPr>
        <p:spPr>
          <a:xfrm>
            <a:off x="5315100" y="1058363"/>
            <a:ext cx="31089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7" name="Google Shape;87;p13"/>
          <p:cNvSpPr txBox="1"/>
          <p:nvPr>
            <p:ph idx="13" type="subTitle"/>
          </p:nvPr>
        </p:nvSpPr>
        <p:spPr>
          <a:xfrm>
            <a:off x="5315094" y="1958984"/>
            <a:ext cx="31089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 name="Google Shape;88;p13"/>
          <p:cNvSpPr txBox="1"/>
          <p:nvPr>
            <p:ph idx="14" type="subTitle"/>
          </p:nvPr>
        </p:nvSpPr>
        <p:spPr>
          <a:xfrm>
            <a:off x="5321875" y="2859605"/>
            <a:ext cx="31089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9" name="Google Shape;89;p13"/>
          <p:cNvSpPr txBox="1"/>
          <p:nvPr>
            <p:ph idx="15" type="subTitle"/>
          </p:nvPr>
        </p:nvSpPr>
        <p:spPr>
          <a:xfrm>
            <a:off x="5315094" y="3760226"/>
            <a:ext cx="31089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0" name="Shape 90"/>
        <p:cNvGrpSpPr/>
        <p:nvPr/>
      </p:nvGrpSpPr>
      <p:grpSpPr>
        <a:xfrm>
          <a:off x="0" y="0"/>
          <a:ext cx="0" cy="0"/>
          <a:chOff x="0" y="0"/>
          <a:chExt cx="0" cy="0"/>
        </a:xfrm>
      </p:grpSpPr>
      <p:sp>
        <p:nvSpPr>
          <p:cNvPr id="91" name="Google Shape;91;p14"/>
          <p:cNvSpPr txBox="1"/>
          <p:nvPr>
            <p:ph type="title"/>
          </p:nvPr>
        </p:nvSpPr>
        <p:spPr>
          <a:xfrm>
            <a:off x="5142675" y="3575675"/>
            <a:ext cx="3192900" cy="5319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r">
              <a:spcBef>
                <a:spcPts val="0"/>
              </a:spcBef>
              <a:spcAft>
                <a:spcPts val="0"/>
              </a:spcAft>
              <a:buSzPts val="3000"/>
              <a:buNone/>
              <a:defRPr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2" name="Google Shape;92;p14"/>
          <p:cNvSpPr txBox="1"/>
          <p:nvPr>
            <p:ph idx="1" type="subTitle"/>
          </p:nvPr>
        </p:nvSpPr>
        <p:spPr>
          <a:xfrm>
            <a:off x="4035150" y="1035925"/>
            <a:ext cx="4300500" cy="24636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4">
    <p:spTree>
      <p:nvGrpSpPr>
        <p:cNvPr id="93" name="Shape 93"/>
        <p:cNvGrpSpPr/>
        <p:nvPr/>
      </p:nvGrpSpPr>
      <p:grpSpPr>
        <a:xfrm>
          <a:off x="0" y="0"/>
          <a:ext cx="0" cy="0"/>
          <a:chOff x="0" y="0"/>
          <a:chExt cx="0" cy="0"/>
        </a:xfrm>
      </p:grpSpPr>
      <p:sp>
        <p:nvSpPr>
          <p:cNvPr id="94" name="Google Shape;94;p15"/>
          <p:cNvSpPr txBox="1"/>
          <p:nvPr>
            <p:ph hasCustomPrompt="1" type="title"/>
          </p:nvPr>
        </p:nvSpPr>
        <p:spPr>
          <a:xfrm>
            <a:off x="4629986" y="539500"/>
            <a:ext cx="3735900" cy="91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5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95" name="Google Shape;95;p15"/>
          <p:cNvSpPr txBox="1"/>
          <p:nvPr>
            <p:ph idx="1" type="subTitle"/>
          </p:nvPr>
        </p:nvSpPr>
        <p:spPr>
          <a:xfrm>
            <a:off x="4629986" y="1359325"/>
            <a:ext cx="3735900" cy="365700"/>
          </a:xfrm>
          <a:prstGeom prst="rect">
            <a:avLst/>
          </a:prstGeom>
          <a:solidFill>
            <a:schemeClr val="dk1"/>
          </a:solidFill>
          <a:ln cap="flat" cmpd="sng" w="1143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3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96" name="Google Shape;96;p15"/>
          <p:cNvSpPr txBox="1"/>
          <p:nvPr>
            <p:ph hasCustomPrompt="1" idx="2" type="title"/>
          </p:nvPr>
        </p:nvSpPr>
        <p:spPr>
          <a:xfrm>
            <a:off x="4629986" y="1952975"/>
            <a:ext cx="3735900" cy="91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5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97" name="Google Shape;97;p15"/>
          <p:cNvSpPr txBox="1"/>
          <p:nvPr>
            <p:ph idx="3" type="subTitle"/>
          </p:nvPr>
        </p:nvSpPr>
        <p:spPr>
          <a:xfrm>
            <a:off x="4629986" y="2772800"/>
            <a:ext cx="3735900" cy="365700"/>
          </a:xfrm>
          <a:prstGeom prst="rect">
            <a:avLst/>
          </a:prstGeom>
          <a:solidFill>
            <a:schemeClr val="dk1"/>
          </a:solidFill>
          <a:ln cap="flat" cmpd="sng" w="1143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3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98" name="Google Shape;98;p15"/>
          <p:cNvSpPr txBox="1"/>
          <p:nvPr>
            <p:ph hasCustomPrompt="1" idx="4" type="title"/>
          </p:nvPr>
        </p:nvSpPr>
        <p:spPr>
          <a:xfrm>
            <a:off x="4629986" y="3366458"/>
            <a:ext cx="3735900" cy="91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5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99" name="Google Shape;99;p15"/>
          <p:cNvSpPr txBox="1"/>
          <p:nvPr>
            <p:ph idx="5" type="subTitle"/>
          </p:nvPr>
        </p:nvSpPr>
        <p:spPr>
          <a:xfrm>
            <a:off x="4629986" y="4186283"/>
            <a:ext cx="3735900" cy="365700"/>
          </a:xfrm>
          <a:prstGeom prst="rect">
            <a:avLst/>
          </a:prstGeom>
          <a:solidFill>
            <a:schemeClr val="dk1"/>
          </a:solidFill>
          <a:ln cap="flat" cmpd="sng" w="1143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3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100" name="Shape 100"/>
        <p:cNvGrpSpPr/>
        <p:nvPr/>
      </p:nvGrpSpPr>
      <p:grpSpPr>
        <a:xfrm>
          <a:off x="0" y="0"/>
          <a:ext cx="0" cy="0"/>
          <a:chOff x="0" y="0"/>
          <a:chExt cx="0" cy="0"/>
        </a:xfrm>
      </p:grpSpPr>
      <p:grpSp>
        <p:nvGrpSpPr>
          <p:cNvPr id="101" name="Google Shape;101;p16"/>
          <p:cNvGrpSpPr/>
          <p:nvPr/>
        </p:nvGrpSpPr>
        <p:grpSpPr>
          <a:xfrm rot="750200">
            <a:off x="5819501" y="-110084"/>
            <a:ext cx="7649955" cy="6528477"/>
            <a:chOff x="4511145" y="133386"/>
            <a:chExt cx="7649825" cy="6528366"/>
          </a:xfrm>
        </p:grpSpPr>
        <p:sp>
          <p:nvSpPr>
            <p:cNvPr id="102" name="Google Shape;102;p16"/>
            <p:cNvSpPr/>
            <p:nvPr/>
          </p:nvSpPr>
          <p:spPr>
            <a:xfrm>
              <a:off x="4511145" y="228602"/>
              <a:ext cx="7649825" cy="6433150"/>
            </a:xfrm>
            <a:custGeom>
              <a:rect b="b" l="l" r="r" t="t"/>
              <a:pathLst>
                <a:path extrusionOk="0" h="257326" w="305993">
                  <a:moveTo>
                    <a:pt x="119368" y="266"/>
                  </a:moveTo>
                  <a:cubicBezTo>
                    <a:pt x="69394" y="4521"/>
                    <a:pt x="-14871" y="98437"/>
                    <a:pt x="2401" y="141236"/>
                  </a:cubicBezTo>
                  <a:cubicBezTo>
                    <a:pt x="19673" y="184035"/>
                    <a:pt x="173026" y="261315"/>
                    <a:pt x="223000" y="257060"/>
                  </a:cubicBezTo>
                  <a:cubicBezTo>
                    <a:pt x="272975" y="252806"/>
                    <a:pt x="319520" y="158508"/>
                    <a:pt x="302248" y="115709"/>
                  </a:cubicBezTo>
                  <a:cubicBezTo>
                    <a:pt x="284976" y="72910"/>
                    <a:pt x="169343" y="-3988"/>
                    <a:pt x="119368" y="266"/>
                  </a:cubicBezTo>
                  <a:close/>
                </a:path>
              </a:pathLst>
            </a:custGeom>
            <a:solidFill>
              <a:schemeClr val="dk1"/>
            </a:solidFill>
            <a:ln>
              <a:noFill/>
            </a:ln>
          </p:spPr>
        </p:sp>
        <p:sp>
          <p:nvSpPr>
            <p:cNvPr id="103" name="Google Shape;103;p16"/>
            <p:cNvSpPr/>
            <p:nvPr/>
          </p:nvSpPr>
          <p:spPr>
            <a:xfrm rot="-425685">
              <a:off x="6517779" y="421673"/>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p:nvPr/>
          </p:nvSpPr>
          <p:spPr>
            <a:xfrm rot="-429469">
              <a:off x="6685963" y="144776"/>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6"/>
            <p:cNvSpPr/>
            <p:nvPr/>
          </p:nvSpPr>
          <p:spPr>
            <a:xfrm rot="-425685">
              <a:off x="8622804" y="276648"/>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6"/>
            <p:cNvSpPr/>
            <p:nvPr/>
          </p:nvSpPr>
          <p:spPr>
            <a:xfrm rot="-429469">
              <a:off x="5504863" y="897251"/>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6"/>
            <p:cNvSpPr/>
            <p:nvPr/>
          </p:nvSpPr>
          <p:spPr>
            <a:xfrm rot="-425685">
              <a:off x="5184279" y="4726973"/>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rot="-429469">
              <a:off x="5371513" y="4878701"/>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16"/>
          <p:cNvSpPr txBox="1"/>
          <p:nvPr>
            <p:ph type="title"/>
          </p:nvPr>
        </p:nvSpPr>
        <p:spPr>
          <a:xfrm>
            <a:off x="1014700" y="2756500"/>
            <a:ext cx="5086500" cy="11049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0" name="Google Shape;110;p16"/>
          <p:cNvSpPr txBox="1"/>
          <p:nvPr>
            <p:ph idx="1" type="body"/>
          </p:nvPr>
        </p:nvSpPr>
        <p:spPr>
          <a:xfrm>
            <a:off x="1014600" y="3861450"/>
            <a:ext cx="5086500" cy="747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11" name="Google Shape;111;p16"/>
          <p:cNvSpPr/>
          <p:nvPr>
            <p:ph idx="2" type="pic"/>
          </p:nvPr>
        </p:nvSpPr>
        <p:spPr>
          <a:xfrm>
            <a:off x="720000" y="539500"/>
            <a:ext cx="7710900" cy="22170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_1">
    <p:spTree>
      <p:nvGrpSpPr>
        <p:cNvPr id="112" name="Shape 112"/>
        <p:cNvGrpSpPr/>
        <p:nvPr/>
      </p:nvGrpSpPr>
      <p:grpSpPr>
        <a:xfrm>
          <a:off x="0" y="0"/>
          <a:ext cx="0" cy="0"/>
          <a:chOff x="0" y="0"/>
          <a:chExt cx="0" cy="0"/>
        </a:xfrm>
      </p:grpSpPr>
      <p:sp>
        <p:nvSpPr>
          <p:cNvPr id="113" name="Google Shape;113;p17"/>
          <p:cNvSpPr txBox="1"/>
          <p:nvPr>
            <p:ph type="title"/>
          </p:nvPr>
        </p:nvSpPr>
        <p:spPr>
          <a:xfrm>
            <a:off x="720000" y="1946213"/>
            <a:ext cx="36663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4" name="Google Shape;114;p17"/>
          <p:cNvSpPr txBox="1"/>
          <p:nvPr>
            <p:ph idx="1" type="subTitle"/>
          </p:nvPr>
        </p:nvSpPr>
        <p:spPr>
          <a:xfrm>
            <a:off x="720000" y="2383363"/>
            <a:ext cx="3666300" cy="813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15" name="Google Shape;115;p17"/>
          <p:cNvGrpSpPr/>
          <p:nvPr/>
        </p:nvGrpSpPr>
        <p:grpSpPr>
          <a:xfrm>
            <a:off x="3184840" y="-1472615"/>
            <a:ext cx="7573579" cy="7947825"/>
            <a:chOff x="3184840" y="-1482140"/>
            <a:chExt cx="7573579" cy="7947825"/>
          </a:xfrm>
        </p:grpSpPr>
        <p:sp>
          <p:nvSpPr>
            <p:cNvPr id="116" name="Google Shape;116;p17"/>
            <p:cNvSpPr/>
            <p:nvPr/>
          </p:nvSpPr>
          <p:spPr>
            <a:xfrm>
              <a:off x="3496244" y="-1482140"/>
              <a:ext cx="7262175" cy="7947825"/>
            </a:xfrm>
            <a:custGeom>
              <a:rect b="b" l="l" r="r" t="t"/>
              <a:pathLst>
                <a:path extrusionOk="0" h="317913" w="290487">
                  <a:moveTo>
                    <a:pt x="26614" y="5380"/>
                  </a:moveTo>
                  <a:cubicBezTo>
                    <a:pt x="-945" y="18906"/>
                    <a:pt x="-5517" y="68245"/>
                    <a:pt x="5659" y="97582"/>
                  </a:cubicBezTo>
                  <a:cubicBezTo>
                    <a:pt x="16835" y="126919"/>
                    <a:pt x="81669" y="149970"/>
                    <a:pt x="93670" y="181402"/>
                  </a:cubicBezTo>
                  <a:cubicBezTo>
                    <a:pt x="105672" y="212835"/>
                    <a:pt x="48141" y="266302"/>
                    <a:pt x="77668" y="286177"/>
                  </a:cubicBezTo>
                  <a:cubicBezTo>
                    <a:pt x="107196" y="306053"/>
                    <a:pt x="238323" y="337993"/>
                    <a:pt x="270835" y="300655"/>
                  </a:cubicBezTo>
                  <a:cubicBezTo>
                    <a:pt x="303347" y="263317"/>
                    <a:pt x="289377" y="109520"/>
                    <a:pt x="272740" y="62149"/>
                  </a:cubicBezTo>
                  <a:cubicBezTo>
                    <a:pt x="256103" y="14778"/>
                    <a:pt x="212034" y="25891"/>
                    <a:pt x="171013" y="16429"/>
                  </a:cubicBezTo>
                  <a:cubicBezTo>
                    <a:pt x="129992" y="6968"/>
                    <a:pt x="54173" y="-8145"/>
                    <a:pt x="26614" y="5380"/>
                  </a:cubicBezTo>
                  <a:close/>
                </a:path>
              </a:pathLst>
            </a:custGeom>
            <a:solidFill>
              <a:schemeClr val="dk1"/>
            </a:solidFill>
            <a:ln>
              <a:noFill/>
            </a:ln>
          </p:spPr>
        </p:sp>
        <p:sp>
          <p:nvSpPr>
            <p:cNvPr id="117" name="Google Shape;117;p17"/>
            <p:cNvSpPr/>
            <p:nvPr/>
          </p:nvSpPr>
          <p:spPr>
            <a:xfrm rot="216888">
              <a:off x="3190796" y="63344"/>
              <a:ext cx="195088" cy="195088"/>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7"/>
            <p:cNvSpPr/>
            <p:nvPr/>
          </p:nvSpPr>
          <p:spPr>
            <a:xfrm rot="219133">
              <a:off x="3369831" y="382787"/>
              <a:ext cx="70643" cy="70643"/>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rot="216888">
              <a:off x="4286171" y="1952169"/>
              <a:ext cx="195088" cy="195088"/>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rot="216888">
              <a:off x="5267246" y="3628569"/>
              <a:ext cx="195088" cy="195088"/>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rot="216888">
              <a:off x="4876721" y="4857294"/>
              <a:ext cx="195088" cy="195088"/>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p:nvPr/>
          </p:nvSpPr>
          <p:spPr>
            <a:xfrm rot="219133">
              <a:off x="4160406" y="1697237"/>
              <a:ext cx="70643" cy="70643"/>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p:nvPr/>
          </p:nvSpPr>
          <p:spPr>
            <a:xfrm rot="219133">
              <a:off x="5188481" y="4021337"/>
              <a:ext cx="70643" cy="70643"/>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7"/>
            <p:cNvSpPr/>
            <p:nvPr/>
          </p:nvSpPr>
          <p:spPr>
            <a:xfrm rot="219133">
              <a:off x="5188481" y="4659512"/>
              <a:ext cx="70643" cy="70643"/>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25" name="Shape 125"/>
        <p:cNvGrpSpPr/>
        <p:nvPr/>
      </p:nvGrpSpPr>
      <p:grpSpPr>
        <a:xfrm>
          <a:off x="0" y="0"/>
          <a:ext cx="0" cy="0"/>
          <a:chOff x="0" y="0"/>
          <a:chExt cx="0" cy="0"/>
        </a:xfrm>
      </p:grpSpPr>
      <p:sp>
        <p:nvSpPr>
          <p:cNvPr id="126" name="Google Shape;126;p1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7" name="Google Shape;127;p18"/>
          <p:cNvSpPr txBox="1"/>
          <p:nvPr>
            <p:ph idx="1" type="subTitle"/>
          </p:nvPr>
        </p:nvSpPr>
        <p:spPr>
          <a:xfrm>
            <a:off x="3258488" y="1994419"/>
            <a:ext cx="50742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8" name="Google Shape;128;p18"/>
          <p:cNvSpPr txBox="1"/>
          <p:nvPr>
            <p:ph idx="2" type="subTitle"/>
          </p:nvPr>
        </p:nvSpPr>
        <p:spPr>
          <a:xfrm>
            <a:off x="3258488" y="3163919"/>
            <a:ext cx="50742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9" name="Google Shape;129;p18"/>
          <p:cNvSpPr txBox="1"/>
          <p:nvPr>
            <p:ph idx="3" type="subTitle"/>
          </p:nvPr>
        </p:nvSpPr>
        <p:spPr>
          <a:xfrm>
            <a:off x="1513913" y="1994419"/>
            <a:ext cx="1751100" cy="48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2pPr>
            <a:lvl3pPr lvl="2"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3pPr>
            <a:lvl4pPr lvl="3"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4pPr>
            <a:lvl5pPr lvl="4"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5pPr>
            <a:lvl6pPr lvl="5"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6pPr>
            <a:lvl7pPr lvl="6"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7pPr>
            <a:lvl8pPr lvl="7"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8pPr>
            <a:lvl9pPr lvl="8"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9pPr>
          </a:lstStyle>
          <a:p/>
        </p:txBody>
      </p:sp>
      <p:sp>
        <p:nvSpPr>
          <p:cNvPr id="130" name="Google Shape;130;p18"/>
          <p:cNvSpPr txBox="1"/>
          <p:nvPr>
            <p:ph idx="4" type="subTitle"/>
          </p:nvPr>
        </p:nvSpPr>
        <p:spPr>
          <a:xfrm>
            <a:off x="1513913" y="3163919"/>
            <a:ext cx="1751100" cy="48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2pPr>
            <a:lvl3pPr lvl="2"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3pPr>
            <a:lvl4pPr lvl="3"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4pPr>
            <a:lvl5pPr lvl="4"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5pPr>
            <a:lvl6pPr lvl="5"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6pPr>
            <a:lvl7pPr lvl="6"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7pPr>
            <a:lvl8pPr lvl="7"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8pPr>
            <a:lvl9pPr lvl="8"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9pPr>
          </a:lstStyle>
          <a:p/>
        </p:txBody>
      </p:sp>
      <p:grpSp>
        <p:nvGrpSpPr>
          <p:cNvPr id="131" name="Google Shape;131;p18"/>
          <p:cNvGrpSpPr/>
          <p:nvPr/>
        </p:nvGrpSpPr>
        <p:grpSpPr>
          <a:xfrm>
            <a:off x="-1349894" y="3497890"/>
            <a:ext cx="11916450" cy="3096400"/>
            <a:chOff x="-1349894" y="3193090"/>
            <a:chExt cx="11916450" cy="3096400"/>
          </a:xfrm>
        </p:grpSpPr>
        <p:sp>
          <p:nvSpPr>
            <p:cNvPr id="132" name="Google Shape;132;p18"/>
            <p:cNvSpPr/>
            <p:nvPr/>
          </p:nvSpPr>
          <p:spPr>
            <a:xfrm>
              <a:off x="-1349894" y="3193090"/>
              <a:ext cx="11916450" cy="3096400"/>
            </a:xfrm>
            <a:custGeom>
              <a:rect b="b" l="l" r="r" t="t"/>
              <a:pathLst>
                <a:path extrusionOk="0" h="123856" w="476658">
                  <a:moveTo>
                    <a:pt x="35327" y="828"/>
                  </a:moveTo>
                  <a:cubicBezTo>
                    <a:pt x="49805" y="-7744"/>
                    <a:pt x="71967" y="52962"/>
                    <a:pt x="119909" y="56454"/>
                  </a:cubicBezTo>
                  <a:cubicBezTo>
                    <a:pt x="167852" y="59947"/>
                    <a:pt x="270087" y="24704"/>
                    <a:pt x="322982" y="21783"/>
                  </a:cubicBezTo>
                  <a:cubicBezTo>
                    <a:pt x="375878" y="18862"/>
                    <a:pt x="417153" y="23180"/>
                    <a:pt x="437282" y="38928"/>
                  </a:cubicBezTo>
                  <a:cubicBezTo>
                    <a:pt x="457412" y="54676"/>
                    <a:pt x="511133" y="104778"/>
                    <a:pt x="443759" y="116271"/>
                  </a:cubicBezTo>
                  <a:cubicBezTo>
                    <a:pt x="376386" y="127765"/>
                    <a:pt x="101113" y="127130"/>
                    <a:pt x="33041" y="107889"/>
                  </a:cubicBezTo>
                  <a:cubicBezTo>
                    <a:pt x="-35031" y="88649"/>
                    <a:pt x="20849" y="9401"/>
                    <a:pt x="35327" y="828"/>
                  </a:cubicBezTo>
                  <a:close/>
                </a:path>
              </a:pathLst>
            </a:custGeom>
            <a:solidFill>
              <a:schemeClr val="dk1"/>
            </a:solidFill>
            <a:ln>
              <a:noFill/>
            </a:ln>
          </p:spPr>
        </p:sp>
        <p:grpSp>
          <p:nvGrpSpPr>
            <p:cNvPr id="133" name="Google Shape;133;p18"/>
            <p:cNvGrpSpPr/>
            <p:nvPr/>
          </p:nvGrpSpPr>
          <p:grpSpPr>
            <a:xfrm>
              <a:off x="127994" y="3329375"/>
              <a:ext cx="8926600" cy="1132953"/>
              <a:chOff x="127994" y="3329375"/>
              <a:chExt cx="8926600" cy="1132953"/>
            </a:xfrm>
          </p:grpSpPr>
          <p:sp>
            <p:nvSpPr>
              <p:cNvPr id="134" name="Google Shape;134;p18"/>
              <p:cNvSpPr/>
              <p:nvPr/>
            </p:nvSpPr>
            <p:spPr>
              <a:xfrm rot="-1471010">
                <a:off x="253002" y="345437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8"/>
              <p:cNvSpPr/>
              <p:nvPr/>
            </p:nvSpPr>
            <p:spPr>
              <a:xfrm rot="-1463005">
                <a:off x="139401" y="334078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p:nvPr/>
            </p:nvSpPr>
            <p:spPr>
              <a:xfrm rot="-1471010">
                <a:off x="1462677" y="423542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8"/>
              <p:cNvSpPr/>
              <p:nvPr/>
            </p:nvSpPr>
            <p:spPr>
              <a:xfrm rot="-1471010">
                <a:off x="3296727" y="397682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8"/>
              <p:cNvSpPr/>
              <p:nvPr/>
            </p:nvSpPr>
            <p:spPr>
              <a:xfrm rot="-1471010">
                <a:off x="8630727" y="354492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rot="-1463005">
                <a:off x="990751" y="415958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rot="-1463005">
                <a:off x="2781451" y="39119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rot="-1463005">
                <a:off x="4829326" y="39119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rot="-1463005">
                <a:off x="8972701" y="35167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43" name="Shape 143"/>
        <p:cNvGrpSpPr/>
        <p:nvPr/>
      </p:nvGrpSpPr>
      <p:grpSpPr>
        <a:xfrm>
          <a:off x="0" y="0"/>
          <a:ext cx="0" cy="0"/>
          <a:chOff x="0" y="0"/>
          <a:chExt cx="0" cy="0"/>
        </a:xfrm>
      </p:grpSpPr>
      <p:grpSp>
        <p:nvGrpSpPr>
          <p:cNvPr id="144" name="Google Shape;144;p19"/>
          <p:cNvGrpSpPr/>
          <p:nvPr/>
        </p:nvGrpSpPr>
        <p:grpSpPr>
          <a:xfrm flipH="1">
            <a:off x="-2680230" y="38136"/>
            <a:ext cx="7649825" cy="6528366"/>
            <a:chOff x="4511145" y="133386"/>
            <a:chExt cx="7649825" cy="6528366"/>
          </a:xfrm>
        </p:grpSpPr>
        <p:sp>
          <p:nvSpPr>
            <p:cNvPr id="145" name="Google Shape;145;p19"/>
            <p:cNvSpPr/>
            <p:nvPr/>
          </p:nvSpPr>
          <p:spPr>
            <a:xfrm>
              <a:off x="4511145" y="228602"/>
              <a:ext cx="7649825" cy="6433150"/>
            </a:xfrm>
            <a:custGeom>
              <a:rect b="b" l="l" r="r" t="t"/>
              <a:pathLst>
                <a:path extrusionOk="0" h="257326" w="305993">
                  <a:moveTo>
                    <a:pt x="119368" y="266"/>
                  </a:moveTo>
                  <a:cubicBezTo>
                    <a:pt x="69394" y="4521"/>
                    <a:pt x="-14871" y="98437"/>
                    <a:pt x="2401" y="141236"/>
                  </a:cubicBezTo>
                  <a:cubicBezTo>
                    <a:pt x="19673" y="184035"/>
                    <a:pt x="173026" y="261315"/>
                    <a:pt x="223000" y="257060"/>
                  </a:cubicBezTo>
                  <a:cubicBezTo>
                    <a:pt x="272975" y="252806"/>
                    <a:pt x="319520" y="158508"/>
                    <a:pt x="302248" y="115709"/>
                  </a:cubicBezTo>
                  <a:cubicBezTo>
                    <a:pt x="284976" y="72910"/>
                    <a:pt x="169343" y="-3988"/>
                    <a:pt x="119368" y="266"/>
                  </a:cubicBezTo>
                  <a:close/>
                </a:path>
              </a:pathLst>
            </a:custGeom>
            <a:solidFill>
              <a:schemeClr val="dk1"/>
            </a:solidFill>
            <a:ln>
              <a:noFill/>
            </a:ln>
          </p:spPr>
        </p:sp>
        <p:sp>
          <p:nvSpPr>
            <p:cNvPr id="146" name="Google Shape;146;p19"/>
            <p:cNvSpPr/>
            <p:nvPr/>
          </p:nvSpPr>
          <p:spPr>
            <a:xfrm rot="-425685">
              <a:off x="6517779" y="421673"/>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9"/>
            <p:cNvSpPr/>
            <p:nvPr/>
          </p:nvSpPr>
          <p:spPr>
            <a:xfrm rot="-429469">
              <a:off x="6685963" y="144776"/>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9"/>
            <p:cNvSpPr/>
            <p:nvPr/>
          </p:nvSpPr>
          <p:spPr>
            <a:xfrm rot="-425685">
              <a:off x="8622804" y="276648"/>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rot="-429469">
              <a:off x="5504863" y="897251"/>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rot="-425685">
              <a:off x="5184279" y="4726973"/>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rot="-429469">
              <a:off x="5371513" y="4878701"/>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 name="Google Shape;152;p1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3" name="Google Shape;153;p19"/>
          <p:cNvSpPr txBox="1"/>
          <p:nvPr>
            <p:ph idx="1" type="body"/>
          </p:nvPr>
        </p:nvSpPr>
        <p:spPr>
          <a:xfrm>
            <a:off x="713175" y="1215750"/>
            <a:ext cx="3341100" cy="285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Font typeface="Anaheim"/>
              <a:buChar char="●"/>
              <a:defRPr/>
            </a:lvl1pPr>
            <a:lvl2pPr indent="-317500" lvl="1" marL="914400">
              <a:lnSpc>
                <a:spcPct val="100000"/>
              </a:lnSpc>
              <a:spcBef>
                <a:spcPts val="1000"/>
              </a:spcBef>
              <a:spcAft>
                <a:spcPts val="0"/>
              </a:spcAft>
              <a:buClr>
                <a:srgbClr val="191919"/>
              </a:buClr>
              <a:buSzPts val="1400"/>
              <a:buFont typeface="Anaheim"/>
              <a:buChar char="○"/>
              <a:defRPr/>
            </a:lvl2pPr>
            <a:lvl3pPr indent="-317500" lvl="2" marL="1371600">
              <a:lnSpc>
                <a:spcPct val="100000"/>
              </a:lnSpc>
              <a:spcBef>
                <a:spcPts val="0"/>
              </a:spcBef>
              <a:spcAft>
                <a:spcPts val="0"/>
              </a:spcAft>
              <a:buClr>
                <a:srgbClr val="191919"/>
              </a:buClr>
              <a:buSzPts val="1400"/>
              <a:buFont typeface="Anaheim"/>
              <a:buChar char="■"/>
              <a:defRPr/>
            </a:lvl3pPr>
            <a:lvl4pPr indent="-317500" lvl="3" marL="1828800">
              <a:lnSpc>
                <a:spcPct val="100000"/>
              </a:lnSpc>
              <a:spcBef>
                <a:spcPts val="0"/>
              </a:spcBef>
              <a:spcAft>
                <a:spcPts val="0"/>
              </a:spcAft>
              <a:buClr>
                <a:srgbClr val="191919"/>
              </a:buClr>
              <a:buSzPts val="1400"/>
              <a:buFont typeface="Anaheim"/>
              <a:buChar char="●"/>
              <a:defRPr/>
            </a:lvl4pPr>
            <a:lvl5pPr indent="-317500" lvl="4" marL="2286000">
              <a:lnSpc>
                <a:spcPct val="100000"/>
              </a:lnSpc>
              <a:spcBef>
                <a:spcPts val="0"/>
              </a:spcBef>
              <a:spcAft>
                <a:spcPts val="0"/>
              </a:spcAft>
              <a:buClr>
                <a:srgbClr val="191919"/>
              </a:buClr>
              <a:buSzPts val="1400"/>
              <a:buFont typeface="Anaheim"/>
              <a:buChar char="○"/>
              <a:defRPr/>
            </a:lvl5pPr>
            <a:lvl6pPr indent="-317500" lvl="5" marL="2743200">
              <a:lnSpc>
                <a:spcPct val="100000"/>
              </a:lnSpc>
              <a:spcBef>
                <a:spcPts val="0"/>
              </a:spcBef>
              <a:spcAft>
                <a:spcPts val="0"/>
              </a:spcAft>
              <a:buClr>
                <a:srgbClr val="191919"/>
              </a:buClr>
              <a:buSzPts val="1400"/>
              <a:buFont typeface="Anaheim"/>
              <a:buChar char="■"/>
              <a:defRPr/>
            </a:lvl6pPr>
            <a:lvl7pPr indent="-317500" lvl="6" marL="3200400">
              <a:lnSpc>
                <a:spcPct val="100000"/>
              </a:lnSpc>
              <a:spcBef>
                <a:spcPts val="0"/>
              </a:spcBef>
              <a:spcAft>
                <a:spcPts val="0"/>
              </a:spcAft>
              <a:buClr>
                <a:srgbClr val="191919"/>
              </a:buClr>
              <a:buSzPts val="1400"/>
              <a:buFont typeface="Anaheim"/>
              <a:buChar char="●"/>
              <a:defRPr/>
            </a:lvl7pPr>
            <a:lvl8pPr indent="-317500" lvl="7" marL="3657600">
              <a:lnSpc>
                <a:spcPct val="100000"/>
              </a:lnSpc>
              <a:spcBef>
                <a:spcPts val="0"/>
              </a:spcBef>
              <a:spcAft>
                <a:spcPts val="0"/>
              </a:spcAft>
              <a:buClr>
                <a:srgbClr val="191919"/>
              </a:buClr>
              <a:buSzPts val="1400"/>
              <a:buFont typeface="Anaheim"/>
              <a:buChar char="○"/>
              <a:defRPr/>
            </a:lvl8pPr>
            <a:lvl9pPr indent="-317500" lvl="8" marL="4114800">
              <a:lnSpc>
                <a:spcPct val="100000"/>
              </a:lnSpc>
              <a:spcBef>
                <a:spcPts val="0"/>
              </a:spcBef>
              <a:spcAft>
                <a:spcPts val="0"/>
              </a:spcAft>
              <a:buClr>
                <a:srgbClr val="191919"/>
              </a:buClr>
              <a:buSzPts val="1400"/>
              <a:buFont typeface="Anaheim"/>
              <a:buChar char="■"/>
              <a:defRPr/>
            </a:lvl9pPr>
          </a:lstStyle>
          <a:p/>
        </p:txBody>
      </p:sp>
      <p:sp>
        <p:nvSpPr>
          <p:cNvPr id="154" name="Google Shape;154;p19"/>
          <p:cNvSpPr txBox="1"/>
          <p:nvPr>
            <p:ph idx="2" type="body"/>
          </p:nvPr>
        </p:nvSpPr>
        <p:spPr>
          <a:xfrm>
            <a:off x="4571988" y="1215750"/>
            <a:ext cx="3341100" cy="2852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dk2"/>
              </a:buClr>
              <a:buSzPts val="1400"/>
              <a:buFont typeface="Anaheim"/>
              <a:buChar char="●"/>
              <a:defRPr sz="2400">
                <a:latin typeface="Roboto Black"/>
                <a:ea typeface="Roboto Black"/>
                <a:cs typeface="Roboto Black"/>
                <a:sym typeface="Roboto Black"/>
              </a:defRPr>
            </a:lvl1pPr>
            <a:lvl2pPr indent="-317500" lvl="1" marL="914400" rtl="0">
              <a:lnSpc>
                <a:spcPct val="100000"/>
              </a:lnSpc>
              <a:spcBef>
                <a:spcPts val="1000"/>
              </a:spcBef>
              <a:spcAft>
                <a:spcPts val="0"/>
              </a:spcAft>
              <a:buClr>
                <a:srgbClr val="191919"/>
              </a:buClr>
              <a:buSzPts val="1400"/>
              <a:buFont typeface="Anaheim"/>
              <a:buChar char="○"/>
              <a:defRPr/>
            </a:lvl2pPr>
            <a:lvl3pPr indent="-317500" lvl="2" marL="1371600" rtl="0">
              <a:lnSpc>
                <a:spcPct val="100000"/>
              </a:lnSpc>
              <a:spcBef>
                <a:spcPts val="0"/>
              </a:spcBef>
              <a:spcAft>
                <a:spcPts val="0"/>
              </a:spcAft>
              <a:buClr>
                <a:srgbClr val="191919"/>
              </a:buClr>
              <a:buSzPts val="1400"/>
              <a:buFont typeface="Anaheim"/>
              <a:buChar char="■"/>
              <a:defRPr/>
            </a:lvl3pPr>
            <a:lvl4pPr indent="-317500" lvl="3" marL="1828800" rtl="0">
              <a:lnSpc>
                <a:spcPct val="100000"/>
              </a:lnSpc>
              <a:spcBef>
                <a:spcPts val="0"/>
              </a:spcBef>
              <a:spcAft>
                <a:spcPts val="0"/>
              </a:spcAft>
              <a:buClr>
                <a:srgbClr val="191919"/>
              </a:buClr>
              <a:buSzPts val="1400"/>
              <a:buFont typeface="Anaheim"/>
              <a:buChar char="●"/>
              <a:defRPr/>
            </a:lvl4pPr>
            <a:lvl5pPr indent="-317500" lvl="4" marL="2286000" rtl="0">
              <a:lnSpc>
                <a:spcPct val="100000"/>
              </a:lnSpc>
              <a:spcBef>
                <a:spcPts val="0"/>
              </a:spcBef>
              <a:spcAft>
                <a:spcPts val="0"/>
              </a:spcAft>
              <a:buClr>
                <a:srgbClr val="191919"/>
              </a:buClr>
              <a:buSzPts val="1400"/>
              <a:buFont typeface="Anaheim"/>
              <a:buChar char="○"/>
              <a:defRPr/>
            </a:lvl5pPr>
            <a:lvl6pPr indent="-317500" lvl="5" marL="2743200" rtl="0">
              <a:lnSpc>
                <a:spcPct val="100000"/>
              </a:lnSpc>
              <a:spcBef>
                <a:spcPts val="0"/>
              </a:spcBef>
              <a:spcAft>
                <a:spcPts val="0"/>
              </a:spcAft>
              <a:buClr>
                <a:srgbClr val="191919"/>
              </a:buClr>
              <a:buSzPts val="1400"/>
              <a:buFont typeface="Anaheim"/>
              <a:buChar char="■"/>
              <a:defRPr/>
            </a:lvl6pPr>
            <a:lvl7pPr indent="-317500" lvl="6" marL="3200400" rtl="0">
              <a:lnSpc>
                <a:spcPct val="100000"/>
              </a:lnSpc>
              <a:spcBef>
                <a:spcPts val="0"/>
              </a:spcBef>
              <a:spcAft>
                <a:spcPts val="0"/>
              </a:spcAft>
              <a:buClr>
                <a:srgbClr val="191919"/>
              </a:buClr>
              <a:buSzPts val="1400"/>
              <a:buFont typeface="Anaheim"/>
              <a:buChar char="●"/>
              <a:defRPr/>
            </a:lvl7pPr>
            <a:lvl8pPr indent="-317500" lvl="7" marL="3657600" rtl="0">
              <a:lnSpc>
                <a:spcPct val="100000"/>
              </a:lnSpc>
              <a:spcBef>
                <a:spcPts val="0"/>
              </a:spcBef>
              <a:spcAft>
                <a:spcPts val="0"/>
              </a:spcAft>
              <a:buClr>
                <a:srgbClr val="191919"/>
              </a:buClr>
              <a:buSzPts val="1400"/>
              <a:buFont typeface="Anaheim"/>
              <a:buChar char="○"/>
              <a:defRPr/>
            </a:lvl8pPr>
            <a:lvl9pPr indent="-317500" lvl="8" marL="4114800" rtl="0">
              <a:lnSpc>
                <a:spcPct val="100000"/>
              </a:lnSpc>
              <a:spcBef>
                <a:spcPts val="0"/>
              </a:spcBef>
              <a:spcAft>
                <a:spcPts val="0"/>
              </a:spcAft>
              <a:buClr>
                <a:srgbClr val="191919"/>
              </a:buClr>
              <a:buSzPts val="1400"/>
              <a:buFont typeface="Anaheim"/>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5" name="Shape 155"/>
        <p:cNvGrpSpPr/>
        <p:nvPr/>
      </p:nvGrpSpPr>
      <p:grpSpPr>
        <a:xfrm>
          <a:off x="0" y="0"/>
          <a:ext cx="0" cy="0"/>
          <a:chOff x="0" y="0"/>
          <a:chExt cx="0" cy="0"/>
        </a:xfrm>
      </p:grpSpPr>
      <p:sp>
        <p:nvSpPr>
          <p:cNvPr id="156" name="Google Shape;156;p20"/>
          <p:cNvSpPr txBox="1"/>
          <p:nvPr>
            <p:ph idx="1" type="subTitle"/>
          </p:nvPr>
        </p:nvSpPr>
        <p:spPr>
          <a:xfrm>
            <a:off x="937625" y="3411232"/>
            <a:ext cx="2175300" cy="73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 name="Google Shape;157;p20"/>
          <p:cNvSpPr txBox="1"/>
          <p:nvPr>
            <p:ph idx="2" type="subTitle"/>
          </p:nvPr>
        </p:nvSpPr>
        <p:spPr>
          <a:xfrm>
            <a:off x="3484350" y="2732297"/>
            <a:ext cx="2175300" cy="73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20"/>
          <p:cNvSpPr txBox="1"/>
          <p:nvPr>
            <p:ph idx="3" type="subTitle"/>
          </p:nvPr>
        </p:nvSpPr>
        <p:spPr>
          <a:xfrm>
            <a:off x="6031075" y="3411232"/>
            <a:ext cx="2175300" cy="73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 name="Google Shape;159;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0" name="Google Shape;160;p20"/>
          <p:cNvSpPr txBox="1"/>
          <p:nvPr>
            <p:ph idx="4" type="subTitle"/>
          </p:nvPr>
        </p:nvSpPr>
        <p:spPr>
          <a:xfrm>
            <a:off x="937625" y="3070375"/>
            <a:ext cx="21753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1" name="Google Shape;161;p20"/>
          <p:cNvSpPr txBox="1"/>
          <p:nvPr>
            <p:ph idx="5" type="subTitle"/>
          </p:nvPr>
        </p:nvSpPr>
        <p:spPr>
          <a:xfrm>
            <a:off x="3484350" y="2391440"/>
            <a:ext cx="21753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2" name="Google Shape;162;p20"/>
          <p:cNvSpPr txBox="1"/>
          <p:nvPr>
            <p:ph idx="6" type="subTitle"/>
          </p:nvPr>
        </p:nvSpPr>
        <p:spPr>
          <a:xfrm>
            <a:off x="6031075" y="3070375"/>
            <a:ext cx="21753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63" name="Google Shape;163;p20"/>
          <p:cNvGrpSpPr/>
          <p:nvPr/>
        </p:nvGrpSpPr>
        <p:grpSpPr>
          <a:xfrm>
            <a:off x="-407744" y="3834797"/>
            <a:ext cx="10142425" cy="2983069"/>
            <a:chOff x="-407744" y="3834797"/>
            <a:chExt cx="10142425" cy="2983069"/>
          </a:xfrm>
        </p:grpSpPr>
        <p:sp>
          <p:nvSpPr>
            <p:cNvPr id="164" name="Google Shape;164;p20"/>
            <p:cNvSpPr/>
            <p:nvPr/>
          </p:nvSpPr>
          <p:spPr>
            <a:xfrm>
              <a:off x="-407744" y="4133591"/>
              <a:ext cx="10142425" cy="2684275"/>
            </a:xfrm>
            <a:custGeom>
              <a:rect b="b" l="l" r="r" t="t"/>
              <a:pathLst>
                <a:path extrusionOk="0" h="107371" w="405697">
                  <a:moveTo>
                    <a:pt x="656" y="40973"/>
                  </a:moveTo>
                  <a:cubicBezTo>
                    <a:pt x="9737" y="23130"/>
                    <a:pt x="136673" y="-1445"/>
                    <a:pt x="204110" y="206"/>
                  </a:cubicBezTo>
                  <a:cubicBezTo>
                    <a:pt x="271547" y="1857"/>
                    <a:pt x="414359" y="33036"/>
                    <a:pt x="405278" y="50879"/>
                  </a:cubicBezTo>
                  <a:cubicBezTo>
                    <a:pt x="396198" y="68723"/>
                    <a:pt x="217064" y="108918"/>
                    <a:pt x="149627" y="107267"/>
                  </a:cubicBezTo>
                  <a:cubicBezTo>
                    <a:pt x="82190" y="105616"/>
                    <a:pt x="-8424" y="58817"/>
                    <a:pt x="656" y="40973"/>
                  </a:cubicBezTo>
                  <a:close/>
                </a:path>
              </a:pathLst>
            </a:custGeom>
            <a:solidFill>
              <a:schemeClr val="dk1"/>
            </a:solidFill>
            <a:ln>
              <a:noFill/>
            </a:ln>
          </p:spPr>
        </p:sp>
        <p:sp>
          <p:nvSpPr>
            <p:cNvPr id="165" name="Google Shape;165;p20"/>
            <p:cNvSpPr/>
            <p:nvPr/>
          </p:nvSpPr>
          <p:spPr>
            <a:xfrm>
              <a:off x="219124" y="45110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3578675" y="39593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4114849" y="383479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8791624" y="433989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8916125" y="47060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a:off x="8135950" y="45110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796200" y="3181000"/>
            <a:ext cx="42873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796200" y="2283125"/>
            <a:ext cx="1194300" cy="8418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accent4"/>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 name="Google Shape;14;p3"/>
          <p:cNvSpPr txBox="1"/>
          <p:nvPr>
            <p:ph idx="1" type="subTitle"/>
          </p:nvPr>
        </p:nvSpPr>
        <p:spPr>
          <a:xfrm>
            <a:off x="796200" y="4099000"/>
            <a:ext cx="3642300" cy="393300"/>
          </a:xfrm>
          <a:prstGeom prst="rect">
            <a:avLst/>
          </a:prstGeom>
          <a:solidFill>
            <a:schemeClr val="dk1"/>
          </a:solidFill>
          <a:ln cap="flat" cmpd="sng" w="7620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2">
    <p:spTree>
      <p:nvGrpSpPr>
        <p:cNvPr id="171" name="Shape 171"/>
        <p:cNvGrpSpPr/>
        <p:nvPr/>
      </p:nvGrpSpPr>
      <p:grpSpPr>
        <a:xfrm>
          <a:off x="0" y="0"/>
          <a:ext cx="0" cy="0"/>
          <a:chOff x="0" y="0"/>
          <a:chExt cx="0" cy="0"/>
        </a:xfrm>
      </p:grpSpPr>
      <p:grpSp>
        <p:nvGrpSpPr>
          <p:cNvPr id="172" name="Google Shape;172;p21"/>
          <p:cNvGrpSpPr/>
          <p:nvPr/>
        </p:nvGrpSpPr>
        <p:grpSpPr>
          <a:xfrm>
            <a:off x="-1467276" y="-1327099"/>
            <a:ext cx="6753080" cy="7391250"/>
            <a:chOff x="-1772076" y="-1327099"/>
            <a:chExt cx="6753080" cy="7391250"/>
          </a:xfrm>
        </p:grpSpPr>
        <p:grpSp>
          <p:nvGrpSpPr>
            <p:cNvPr id="173" name="Google Shape;173;p21"/>
            <p:cNvGrpSpPr/>
            <p:nvPr/>
          </p:nvGrpSpPr>
          <p:grpSpPr>
            <a:xfrm rot="216381">
              <a:off x="-1557955" y="-1135117"/>
              <a:ext cx="6324838" cy="7007286"/>
              <a:chOff x="-1557964" y="-982748"/>
              <a:chExt cx="6324963" cy="7007425"/>
            </a:xfrm>
          </p:grpSpPr>
          <p:sp>
            <p:nvSpPr>
              <p:cNvPr id="174" name="Google Shape;174;p21"/>
              <p:cNvSpPr/>
              <p:nvPr/>
            </p:nvSpPr>
            <p:spPr>
              <a:xfrm>
                <a:off x="-1557964" y="-982748"/>
                <a:ext cx="6125300" cy="7007425"/>
              </a:xfrm>
              <a:custGeom>
                <a:rect b="b" l="l" r="r" t="t"/>
                <a:pathLst>
                  <a:path extrusionOk="0" h="280297" w="245012">
                    <a:moveTo>
                      <a:pt x="172014" y="18170"/>
                    </a:moveTo>
                    <a:cubicBezTo>
                      <a:pt x="200018" y="36522"/>
                      <a:pt x="220401" y="85861"/>
                      <a:pt x="229926" y="124088"/>
                    </a:cubicBezTo>
                    <a:cubicBezTo>
                      <a:pt x="239451" y="162315"/>
                      <a:pt x="258628" y="222450"/>
                      <a:pt x="229164" y="247532"/>
                    </a:cubicBezTo>
                    <a:cubicBezTo>
                      <a:pt x="199700" y="272615"/>
                      <a:pt x="91306" y="289633"/>
                      <a:pt x="53142" y="274583"/>
                    </a:cubicBezTo>
                    <a:cubicBezTo>
                      <a:pt x="14979" y="259534"/>
                      <a:pt x="-1277" y="200669"/>
                      <a:pt x="183" y="157235"/>
                    </a:cubicBezTo>
                    <a:cubicBezTo>
                      <a:pt x="1644" y="113801"/>
                      <a:pt x="33267" y="37157"/>
                      <a:pt x="61905" y="13979"/>
                    </a:cubicBezTo>
                    <a:cubicBezTo>
                      <a:pt x="90544" y="-9198"/>
                      <a:pt x="144011" y="-181"/>
                      <a:pt x="172014" y="18170"/>
                    </a:cubicBezTo>
                    <a:close/>
                  </a:path>
                </a:pathLst>
              </a:custGeom>
              <a:solidFill>
                <a:schemeClr val="dk1"/>
              </a:solidFill>
              <a:ln>
                <a:noFill/>
              </a:ln>
            </p:spPr>
          </p:sp>
          <p:sp>
            <p:nvSpPr>
              <p:cNvPr id="175" name="Google Shape;175;p21"/>
              <p:cNvSpPr/>
              <p:nvPr/>
            </p:nvSpPr>
            <p:spPr>
              <a:xfrm>
                <a:off x="3581049" y="806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3776050" y="3922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4133649" y="2049765"/>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4571999" y="35689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1"/>
              <p:cNvSpPr/>
              <p:nvPr/>
            </p:nvSpPr>
            <p:spPr>
              <a:xfrm>
                <a:off x="4571999" y="482014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p:nvPr/>
            </p:nvSpPr>
            <p:spPr>
              <a:xfrm>
                <a:off x="4209700" y="18400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4670325" y="33534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 name="Google Shape;182;p21"/>
            <p:cNvSpPr/>
            <p:nvPr/>
          </p:nvSpPr>
          <p:spPr>
            <a:xfrm rot="216888">
              <a:off x="4182709" y="1064319"/>
              <a:ext cx="195088" cy="195088"/>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21"/>
          <p:cNvSpPr txBox="1"/>
          <p:nvPr>
            <p:ph type="title"/>
          </p:nvPr>
        </p:nvSpPr>
        <p:spPr>
          <a:xfrm>
            <a:off x="713250" y="539500"/>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Font typeface="Roboto Black"/>
              <a:buNone/>
              <a:defRPr>
                <a:latin typeface="Roboto Black"/>
                <a:ea typeface="Roboto Black"/>
                <a:cs typeface="Roboto Black"/>
                <a:sym typeface="Roboto Black"/>
              </a:defRPr>
            </a:lvl2pPr>
            <a:lvl3pPr lvl="2">
              <a:spcBef>
                <a:spcPts val="0"/>
              </a:spcBef>
              <a:spcAft>
                <a:spcPts val="0"/>
              </a:spcAft>
              <a:buSzPts val="3500"/>
              <a:buFont typeface="Roboto Black"/>
              <a:buNone/>
              <a:defRPr>
                <a:latin typeface="Roboto Black"/>
                <a:ea typeface="Roboto Black"/>
                <a:cs typeface="Roboto Black"/>
                <a:sym typeface="Roboto Black"/>
              </a:defRPr>
            </a:lvl3pPr>
            <a:lvl4pPr lvl="3">
              <a:spcBef>
                <a:spcPts val="0"/>
              </a:spcBef>
              <a:spcAft>
                <a:spcPts val="0"/>
              </a:spcAft>
              <a:buSzPts val="3500"/>
              <a:buFont typeface="Roboto Black"/>
              <a:buNone/>
              <a:defRPr>
                <a:latin typeface="Roboto Black"/>
                <a:ea typeface="Roboto Black"/>
                <a:cs typeface="Roboto Black"/>
                <a:sym typeface="Roboto Black"/>
              </a:defRPr>
            </a:lvl4pPr>
            <a:lvl5pPr lvl="4">
              <a:spcBef>
                <a:spcPts val="0"/>
              </a:spcBef>
              <a:spcAft>
                <a:spcPts val="0"/>
              </a:spcAft>
              <a:buSzPts val="3500"/>
              <a:buFont typeface="Roboto Black"/>
              <a:buNone/>
              <a:defRPr>
                <a:latin typeface="Roboto Black"/>
                <a:ea typeface="Roboto Black"/>
                <a:cs typeface="Roboto Black"/>
                <a:sym typeface="Roboto Black"/>
              </a:defRPr>
            </a:lvl5pPr>
            <a:lvl6pPr lvl="5">
              <a:spcBef>
                <a:spcPts val="0"/>
              </a:spcBef>
              <a:spcAft>
                <a:spcPts val="0"/>
              </a:spcAft>
              <a:buSzPts val="3500"/>
              <a:buFont typeface="Roboto Black"/>
              <a:buNone/>
              <a:defRPr>
                <a:latin typeface="Roboto Black"/>
                <a:ea typeface="Roboto Black"/>
                <a:cs typeface="Roboto Black"/>
                <a:sym typeface="Roboto Black"/>
              </a:defRPr>
            </a:lvl6pPr>
            <a:lvl7pPr lvl="6">
              <a:spcBef>
                <a:spcPts val="0"/>
              </a:spcBef>
              <a:spcAft>
                <a:spcPts val="0"/>
              </a:spcAft>
              <a:buSzPts val="3500"/>
              <a:buFont typeface="Roboto Black"/>
              <a:buNone/>
              <a:defRPr>
                <a:latin typeface="Roboto Black"/>
                <a:ea typeface="Roboto Black"/>
                <a:cs typeface="Roboto Black"/>
                <a:sym typeface="Roboto Black"/>
              </a:defRPr>
            </a:lvl7pPr>
            <a:lvl8pPr lvl="7">
              <a:spcBef>
                <a:spcPts val="0"/>
              </a:spcBef>
              <a:spcAft>
                <a:spcPts val="0"/>
              </a:spcAft>
              <a:buSzPts val="3500"/>
              <a:buFont typeface="Roboto Black"/>
              <a:buNone/>
              <a:defRPr>
                <a:latin typeface="Roboto Black"/>
                <a:ea typeface="Roboto Black"/>
                <a:cs typeface="Roboto Black"/>
                <a:sym typeface="Roboto Black"/>
              </a:defRPr>
            </a:lvl8pPr>
            <a:lvl9pPr lvl="8">
              <a:spcBef>
                <a:spcPts val="0"/>
              </a:spcBef>
              <a:spcAft>
                <a:spcPts val="0"/>
              </a:spcAft>
              <a:buSzPts val="3500"/>
              <a:buFont typeface="Roboto Black"/>
              <a:buNone/>
              <a:defRPr>
                <a:latin typeface="Roboto Black"/>
                <a:ea typeface="Roboto Black"/>
                <a:cs typeface="Roboto Black"/>
                <a:sym typeface="Roboto Black"/>
              </a:defRPr>
            </a:lvl9pPr>
          </a:lstStyle>
          <a:p/>
        </p:txBody>
      </p:sp>
      <p:sp>
        <p:nvSpPr>
          <p:cNvPr id="184" name="Google Shape;184;p21"/>
          <p:cNvSpPr txBox="1"/>
          <p:nvPr>
            <p:ph idx="1" type="subTitle"/>
          </p:nvPr>
        </p:nvSpPr>
        <p:spPr>
          <a:xfrm>
            <a:off x="4898925" y="1560475"/>
            <a:ext cx="31884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5" name="Google Shape;185;p21"/>
          <p:cNvSpPr txBox="1"/>
          <p:nvPr>
            <p:ph idx="2" type="subTitle"/>
          </p:nvPr>
        </p:nvSpPr>
        <p:spPr>
          <a:xfrm>
            <a:off x="4898925" y="2723925"/>
            <a:ext cx="31884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21"/>
          <p:cNvSpPr txBox="1"/>
          <p:nvPr>
            <p:ph idx="3" type="subTitle"/>
          </p:nvPr>
        </p:nvSpPr>
        <p:spPr>
          <a:xfrm>
            <a:off x="4898925" y="3887375"/>
            <a:ext cx="31884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7" name="Google Shape;187;p21"/>
          <p:cNvSpPr txBox="1"/>
          <p:nvPr>
            <p:ph idx="4" type="subTitle"/>
          </p:nvPr>
        </p:nvSpPr>
        <p:spPr>
          <a:xfrm>
            <a:off x="2495022" y="1560475"/>
            <a:ext cx="21753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8" name="Google Shape;188;p21"/>
          <p:cNvSpPr txBox="1"/>
          <p:nvPr>
            <p:ph idx="5" type="subTitle"/>
          </p:nvPr>
        </p:nvSpPr>
        <p:spPr>
          <a:xfrm>
            <a:off x="2495022" y="2723925"/>
            <a:ext cx="21753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9" name="Google Shape;189;p21"/>
          <p:cNvSpPr txBox="1"/>
          <p:nvPr>
            <p:ph idx="6" type="subTitle"/>
          </p:nvPr>
        </p:nvSpPr>
        <p:spPr>
          <a:xfrm>
            <a:off x="2495022" y="3887375"/>
            <a:ext cx="21753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0" name="Shape 190"/>
        <p:cNvGrpSpPr/>
        <p:nvPr/>
      </p:nvGrpSpPr>
      <p:grpSpPr>
        <a:xfrm>
          <a:off x="0" y="0"/>
          <a:ext cx="0" cy="0"/>
          <a:chOff x="0" y="0"/>
          <a:chExt cx="0" cy="0"/>
        </a:xfrm>
      </p:grpSpPr>
      <p:sp>
        <p:nvSpPr>
          <p:cNvPr id="191" name="Google Shape;191;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2" name="Google Shape;192;p22"/>
          <p:cNvSpPr txBox="1"/>
          <p:nvPr>
            <p:ph idx="1" type="subTitle"/>
          </p:nvPr>
        </p:nvSpPr>
        <p:spPr>
          <a:xfrm>
            <a:off x="811386" y="1993767"/>
            <a:ext cx="1978200" cy="548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22"/>
          <p:cNvSpPr txBox="1"/>
          <p:nvPr>
            <p:ph idx="2" type="subTitle"/>
          </p:nvPr>
        </p:nvSpPr>
        <p:spPr>
          <a:xfrm>
            <a:off x="6354414" y="1993767"/>
            <a:ext cx="19782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 name="Google Shape;194;p22"/>
          <p:cNvSpPr txBox="1"/>
          <p:nvPr>
            <p:ph idx="3" type="subTitle"/>
          </p:nvPr>
        </p:nvSpPr>
        <p:spPr>
          <a:xfrm>
            <a:off x="811386" y="3427186"/>
            <a:ext cx="1978200" cy="548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5" name="Google Shape;195;p22"/>
          <p:cNvSpPr txBox="1"/>
          <p:nvPr>
            <p:ph idx="4" type="subTitle"/>
          </p:nvPr>
        </p:nvSpPr>
        <p:spPr>
          <a:xfrm>
            <a:off x="6354414" y="3427186"/>
            <a:ext cx="19782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 name="Google Shape;196;p22"/>
          <p:cNvSpPr txBox="1"/>
          <p:nvPr>
            <p:ph idx="5" type="subTitle"/>
          </p:nvPr>
        </p:nvSpPr>
        <p:spPr>
          <a:xfrm>
            <a:off x="811386" y="1693875"/>
            <a:ext cx="19782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7" name="Google Shape;197;p22"/>
          <p:cNvSpPr txBox="1"/>
          <p:nvPr>
            <p:ph idx="6" type="subTitle"/>
          </p:nvPr>
        </p:nvSpPr>
        <p:spPr>
          <a:xfrm>
            <a:off x="6354412" y="1693875"/>
            <a:ext cx="19782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8" name="Google Shape;198;p22"/>
          <p:cNvSpPr txBox="1"/>
          <p:nvPr>
            <p:ph idx="7" type="subTitle"/>
          </p:nvPr>
        </p:nvSpPr>
        <p:spPr>
          <a:xfrm>
            <a:off x="811386" y="3127325"/>
            <a:ext cx="19782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9" name="Google Shape;199;p22"/>
          <p:cNvSpPr txBox="1"/>
          <p:nvPr>
            <p:ph idx="8" type="subTitle"/>
          </p:nvPr>
        </p:nvSpPr>
        <p:spPr>
          <a:xfrm>
            <a:off x="6354412" y="3127325"/>
            <a:ext cx="19782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00" name="Shape 200"/>
        <p:cNvGrpSpPr/>
        <p:nvPr/>
      </p:nvGrpSpPr>
      <p:grpSpPr>
        <a:xfrm>
          <a:off x="0" y="0"/>
          <a:ext cx="0" cy="0"/>
          <a:chOff x="0" y="0"/>
          <a:chExt cx="0" cy="0"/>
        </a:xfrm>
      </p:grpSpPr>
      <p:grpSp>
        <p:nvGrpSpPr>
          <p:cNvPr id="201" name="Google Shape;201;p23"/>
          <p:cNvGrpSpPr/>
          <p:nvPr/>
        </p:nvGrpSpPr>
        <p:grpSpPr>
          <a:xfrm>
            <a:off x="-982255" y="2875122"/>
            <a:ext cx="12125875" cy="3213956"/>
            <a:chOff x="-982255" y="2875122"/>
            <a:chExt cx="12125875" cy="3213956"/>
          </a:xfrm>
        </p:grpSpPr>
        <p:sp>
          <p:nvSpPr>
            <p:cNvPr id="202" name="Google Shape;202;p23"/>
            <p:cNvSpPr/>
            <p:nvPr/>
          </p:nvSpPr>
          <p:spPr>
            <a:xfrm>
              <a:off x="-982255" y="2875128"/>
              <a:ext cx="12125875" cy="3213950"/>
            </a:xfrm>
            <a:custGeom>
              <a:rect b="b" l="l" r="r" t="t"/>
              <a:pathLst>
                <a:path extrusionOk="0" h="128558" w="485035">
                  <a:moveTo>
                    <a:pt x="29351" y="40643"/>
                  </a:moveTo>
                  <a:cubicBezTo>
                    <a:pt x="40400" y="20577"/>
                    <a:pt x="72150" y="-4315"/>
                    <a:pt x="103265" y="638"/>
                  </a:cubicBezTo>
                  <a:cubicBezTo>
                    <a:pt x="134380" y="5591"/>
                    <a:pt x="183021" y="59693"/>
                    <a:pt x="216041" y="70361"/>
                  </a:cubicBezTo>
                  <a:cubicBezTo>
                    <a:pt x="249061" y="81029"/>
                    <a:pt x="275033" y="63122"/>
                    <a:pt x="301385" y="64646"/>
                  </a:cubicBezTo>
                  <a:cubicBezTo>
                    <a:pt x="327738" y="66170"/>
                    <a:pt x="353392" y="84522"/>
                    <a:pt x="374156" y="79505"/>
                  </a:cubicBezTo>
                  <a:cubicBezTo>
                    <a:pt x="394921" y="74489"/>
                    <a:pt x="411494" y="28578"/>
                    <a:pt x="425972" y="34547"/>
                  </a:cubicBezTo>
                  <a:cubicBezTo>
                    <a:pt x="440450" y="40516"/>
                    <a:pt x="525858" y="100905"/>
                    <a:pt x="461024" y="115319"/>
                  </a:cubicBezTo>
                  <a:cubicBezTo>
                    <a:pt x="396191" y="129734"/>
                    <a:pt x="108917" y="133480"/>
                    <a:pt x="36971" y="121034"/>
                  </a:cubicBezTo>
                  <a:cubicBezTo>
                    <a:pt x="-34974" y="108588"/>
                    <a:pt x="18302" y="60709"/>
                    <a:pt x="29351" y="40643"/>
                  </a:cubicBezTo>
                  <a:close/>
                </a:path>
              </a:pathLst>
            </a:custGeom>
            <a:solidFill>
              <a:schemeClr val="dk1"/>
            </a:solidFill>
            <a:ln>
              <a:noFill/>
            </a:ln>
          </p:spPr>
        </p:sp>
        <p:sp>
          <p:nvSpPr>
            <p:cNvPr id="203" name="Google Shape;203;p23"/>
            <p:cNvSpPr/>
            <p:nvPr/>
          </p:nvSpPr>
          <p:spPr>
            <a:xfrm>
              <a:off x="203074" y="28751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p:nvPr/>
          </p:nvSpPr>
          <p:spPr>
            <a:xfrm>
              <a:off x="3016675" y="35151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a:off x="2508124" y="31267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a:off x="5308474" y="43269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a:off x="7994524" y="45110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a:off x="8727949" y="35839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a:off x="5817025" y="43269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p:nvPr/>
          </p:nvSpPr>
          <p:spPr>
            <a:xfrm>
              <a:off x="8852450" y="32512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3"/>
            <p:cNvSpPr/>
            <p:nvPr/>
          </p:nvSpPr>
          <p:spPr>
            <a:xfrm>
              <a:off x="8509550" y="45733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3" name="Google Shape;213;p23"/>
          <p:cNvSpPr txBox="1"/>
          <p:nvPr>
            <p:ph idx="1" type="subTitle"/>
          </p:nvPr>
        </p:nvSpPr>
        <p:spPr>
          <a:xfrm>
            <a:off x="877300" y="2132582"/>
            <a:ext cx="2114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4" name="Google Shape;214;p23"/>
          <p:cNvSpPr txBox="1"/>
          <p:nvPr>
            <p:ph idx="2" type="subTitle"/>
          </p:nvPr>
        </p:nvSpPr>
        <p:spPr>
          <a:xfrm>
            <a:off x="3514896" y="2132582"/>
            <a:ext cx="2114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3"/>
          <p:cNvSpPr txBox="1"/>
          <p:nvPr>
            <p:ph idx="3" type="subTitle"/>
          </p:nvPr>
        </p:nvSpPr>
        <p:spPr>
          <a:xfrm>
            <a:off x="877300" y="3615353"/>
            <a:ext cx="2114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6" name="Google Shape;216;p23"/>
          <p:cNvSpPr txBox="1"/>
          <p:nvPr>
            <p:ph idx="4" type="subTitle"/>
          </p:nvPr>
        </p:nvSpPr>
        <p:spPr>
          <a:xfrm>
            <a:off x="3514896" y="3615353"/>
            <a:ext cx="2114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23"/>
          <p:cNvSpPr txBox="1"/>
          <p:nvPr>
            <p:ph idx="5" type="subTitle"/>
          </p:nvPr>
        </p:nvSpPr>
        <p:spPr>
          <a:xfrm>
            <a:off x="6152498" y="2132582"/>
            <a:ext cx="2114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 name="Google Shape;218;p23"/>
          <p:cNvSpPr txBox="1"/>
          <p:nvPr>
            <p:ph idx="6" type="subTitle"/>
          </p:nvPr>
        </p:nvSpPr>
        <p:spPr>
          <a:xfrm>
            <a:off x="6152498" y="3615353"/>
            <a:ext cx="21141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 name="Google Shape;219;p23"/>
          <p:cNvSpPr txBox="1"/>
          <p:nvPr>
            <p:ph idx="7" type="subTitle"/>
          </p:nvPr>
        </p:nvSpPr>
        <p:spPr>
          <a:xfrm>
            <a:off x="877300" y="1813024"/>
            <a:ext cx="21141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Black"/>
              <a:buNone/>
              <a:defRPr b="1" sz="2400">
                <a:latin typeface="Roboto"/>
                <a:ea typeface="Roboto"/>
                <a:cs typeface="Roboto"/>
                <a:sym typeface="Roboto"/>
              </a:defRPr>
            </a:lvl1pPr>
            <a:lvl2pPr lvl="1"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2pPr>
            <a:lvl3pPr lvl="2"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3pPr>
            <a:lvl4pPr lvl="3"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4pPr>
            <a:lvl5pPr lvl="4"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5pPr>
            <a:lvl6pPr lvl="5"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6pPr>
            <a:lvl7pPr lvl="6"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7pPr>
            <a:lvl8pPr lvl="7"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8pPr>
            <a:lvl9pPr lvl="8"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9pPr>
          </a:lstStyle>
          <a:p/>
        </p:txBody>
      </p:sp>
      <p:sp>
        <p:nvSpPr>
          <p:cNvPr id="220" name="Google Shape;220;p23"/>
          <p:cNvSpPr txBox="1"/>
          <p:nvPr>
            <p:ph idx="8" type="subTitle"/>
          </p:nvPr>
        </p:nvSpPr>
        <p:spPr>
          <a:xfrm>
            <a:off x="3514895" y="1813024"/>
            <a:ext cx="21141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Black"/>
              <a:buNone/>
              <a:defRPr b="1" sz="2400">
                <a:latin typeface="Roboto"/>
                <a:ea typeface="Roboto"/>
                <a:cs typeface="Roboto"/>
                <a:sym typeface="Roboto"/>
              </a:defRPr>
            </a:lvl1pPr>
            <a:lvl2pPr lvl="1"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2pPr>
            <a:lvl3pPr lvl="2"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3pPr>
            <a:lvl4pPr lvl="3"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4pPr>
            <a:lvl5pPr lvl="4"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5pPr>
            <a:lvl6pPr lvl="5"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6pPr>
            <a:lvl7pPr lvl="6"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7pPr>
            <a:lvl8pPr lvl="7"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8pPr>
            <a:lvl9pPr lvl="8"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9pPr>
          </a:lstStyle>
          <a:p/>
        </p:txBody>
      </p:sp>
      <p:sp>
        <p:nvSpPr>
          <p:cNvPr id="221" name="Google Shape;221;p23"/>
          <p:cNvSpPr txBox="1"/>
          <p:nvPr>
            <p:ph idx="9" type="subTitle"/>
          </p:nvPr>
        </p:nvSpPr>
        <p:spPr>
          <a:xfrm>
            <a:off x="877300" y="3295766"/>
            <a:ext cx="21141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Black"/>
              <a:buNone/>
              <a:defRPr b="1" sz="2400">
                <a:latin typeface="Roboto"/>
                <a:ea typeface="Roboto"/>
                <a:cs typeface="Roboto"/>
                <a:sym typeface="Roboto"/>
              </a:defRPr>
            </a:lvl1pPr>
            <a:lvl2pPr lvl="1"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2pPr>
            <a:lvl3pPr lvl="2"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3pPr>
            <a:lvl4pPr lvl="3"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4pPr>
            <a:lvl5pPr lvl="4"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5pPr>
            <a:lvl6pPr lvl="5"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6pPr>
            <a:lvl7pPr lvl="6"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7pPr>
            <a:lvl8pPr lvl="7"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8pPr>
            <a:lvl9pPr lvl="8"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9pPr>
          </a:lstStyle>
          <a:p/>
        </p:txBody>
      </p:sp>
      <p:sp>
        <p:nvSpPr>
          <p:cNvPr id="222" name="Google Shape;222;p23"/>
          <p:cNvSpPr txBox="1"/>
          <p:nvPr>
            <p:ph idx="13" type="subTitle"/>
          </p:nvPr>
        </p:nvSpPr>
        <p:spPr>
          <a:xfrm>
            <a:off x="3514895" y="3295766"/>
            <a:ext cx="21141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Black"/>
              <a:buNone/>
              <a:defRPr b="1" sz="2400">
                <a:latin typeface="Roboto"/>
                <a:ea typeface="Roboto"/>
                <a:cs typeface="Roboto"/>
                <a:sym typeface="Roboto"/>
              </a:defRPr>
            </a:lvl1pPr>
            <a:lvl2pPr lvl="1"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2pPr>
            <a:lvl3pPr lvl="2"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3pPr>
            <a:lvl4pPr lvl="3"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4pPr>
            <a:lvl5pPr lvl="4"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5pPr>
            <a:lvl6pPr lvl="5"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6pPr>
            <a:lvl7pPr lvl="6"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7pPr>
            <a:lvl8pPr lvl="7"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8pPr>
            <a:lvl9pPr lvl="8"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9pPr>
          </a:lstStyle>
          <a:p/>
        </p:txBody>
      </p:sp>
      <p:sp>
        <p:nvSpPr>
          <p:cNvPr id="223" name="Google Shape;223;p23"/>
          <p:cNvSpPr txBox="1"/>
          <p:nvPr>
            <p:ph idx="14" type="subTitle"/>
          </p:nvPr>
        </p:nvSpPr>
        <p:spPr>
          <a:xfrm>
            <a:off x="6152496" y="1813024"/>
            <a:ext cx="21141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Black"/>
              <a:buNone/>
              <a:defRPr b="1" sz="2400">
                <a:latin typeface="Roboto"/>
                <a:ea typeface="Roboto"/>
                <a:cs typeface="Roboto"/>
                <a:sym typeface="Roboto"/>
              </a:defRPr>
            </a:lvl1pPr>
            <a:lvl2pPr lvl="1"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2pPr>
            <a:lvl3pPr lvl="2"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3pPr>
            <a:lvl4pPr lvl="3"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4pPr>
            <a:lvl5pPr lvl="4"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5pPr>
            <a:lvl6pPr lvl="5"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6pPr>
            <a:lvl7pPr lvl="6"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7pPr>
            <a:lvl8pPr lvl="7"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8pPr>
            <a:lvl9pPr lvl="8"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9pPr>
          </a:lstStyle>
          <a:p/>
        </p:txBody>
      </p:sp>
      <p:sp>
        <p:nvSpPr>
          <p:cNvPr id="224" name="Google Shape;224;p23"/>
          <p:cNvSpPr txBox="1"/>
          <p:nvPr>
            <p:ph idx="15" type="subTitle"/>
          </p:nvPr>
        </p:nvSpPr>
        <p:spPr>
          <a:xfrm>
            <a:off x="6152496" y="3295766"/>
            <a:ext cx="21141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Black"/>
              <a:buNone/>
              <a:defRPr b="1" sz="2400">
                <a:latin typeface="Roboto"/>
                <a:ea typeface="Roboto"/>
                <a:cs typeface="Roboto"/>
                <a:sym typeface="Roboto"/>
              </a:defRPr>
            </a:lvl1pPr>
            <a:lvl2pPr lvl="1"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2pPr>
            <a:lvl3pPr lvl="2"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3pPr>
            <a:lvl4pPr lvl="3"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4pPr>
            <a:lvl5pPr lvl="4"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5pPr>
            <a:lvl6pPr lvl="5"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6pPr>
            <a:lvl7pPr lvl="6"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7pPr>
            <a:lvl8pPr lvl="7"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8pPr>
            <a:lvl9pPr lvl="8" rtl="0" algn="ctr">
              <a:lnSpc>
                <a:spcPct val="100000"/>
              </a:lnSpc>
              <a:spcBef>
                <a:spcPts val="0"/>
              </a:spcBef>
              <a:spcAft>
                <a:spcPts val="0"/>
              </a:spcAft>
              <a:buSzPts val="2400"/>
              <a:buFont typeface="Roboto Black"/>
              <a:buNone/>
              <a:defRPr sz="2400">
                <a:latin typeface="Roboto Black"/>
                <a:ea typeface="Roboto Black"/>
                <a:cs typeface="Roboto Black"/>
                <a:sym typeface="Roboto Black"/>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5">
    <p:spTree>
      <p:nvGrpSpPr>
        <p:cNvPr id="225" name="Shape 225"/>
        <p:cNvGrpSpPr/>
        <p:nvPr/>
      </p:nvGrpSpPr>
      <p:grpSpPr>
        <a:xfrm>
          <a:off x="0" y="0"/>
          <a:ext cx="0" cy="0"/>
          <a:chOff x="0" y="0"/>
          <a:chExt cx="0" cy="0"/>
        </a:xfrm>
      </p:grpSpPr>
      <p:grpSp>
        <p:nvGrpSpPr>
          <p:cNvPr id="226" name="Google Shape;226;p24"/>
          <p:cNvGrpSpPr/>
          <p:nvPr/>
        </p:nvGrpSpPr>
        <p:grpSpPr>
          <a:xfrm rot="-1040216">
            <a:off x="5722710" y="-1082070"/>
            <a:ext cx="4798797" cy="2826340"/>
            <a:chOff x="5929437" y="-407880"/>
            <a:chExt cx="4798640" cy="2826248"/>
          </a:xfrm>
        </p:grpSpPr>
        <p:sp>
          <p:nvSpPr>
            <p:cNvPr id="227" name="Google Shape;227;p24"/>
            <p:cNvSpPr/>
            <p:nvPr/>
          </p:nvSpPr>
          <p:spPr>
            <a:xfrm>
              <a:off x="6094977" y="-407880"/>
              <a:ext cx="4633100" cy="2430950"/>
            </a:xfrm>
            <a:custGeom>
              <a:rect b="b" l="l" r="r" t="t"/>
              <a:pathLst>
                <a:path extrusionOk="0" h="97238" w="185324">
                  <a:moveTo>
                    <a:pt x="5341" y="376"/>
                  </a:moveTo>
                  <a:cubicBezTo>
                    <a:pt x="-15547" y="5676"/>
                    <a:pt x="29538" y="84416"/>
                    <a:pt x="59443" y="94864"/>
                  </a:cubicBezTo>
                  <a:cubicBezTo>
                    <a:pt x="89349" y="105312"/>
                    <a:pt x="193791" y="78814"/>
                    <a:pt x="184774" y="63066"/>
                  </a:cubicBezTo>
                  <a:cubicBezTo>
                    <a:pt x="175757" y="47318"/>
                    <a:pt x="26230" y="-4924"/>
                    <a:pt x="5341" y="376"/>
                  </a:cubicBezTo>
                  <a:close/>
                </a:path>
              </a:pathLst>
            </a:custGeom>
            <a:solidFill>
              <a:schemeClr val="dk1"/>
            </a:solidFill>
            <a:ln>
              <a:noFill/>
            </a:ln>
          </p:spPr>
        </p:sp>
        <p:sp>
          <p:nvSpPr>
            <p:cNvPr id="228" name="Google Shape;228;p24"/>
            <p:cNvSpPr/>
            <p:nvPr/>
          </p:nvSpPr>
          <p:spPr>
            <a:xfrm rot="-429469">
              <a:off x="5940827" y="263836"/>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4"/>
            <p:cNvSpPr/>
            <p:nvPr/>
          </p:nvSpPr>
          <p:spPr>
            <a:xfrm rot="-425685">
              <a:off x="6365340" y="932282"/>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4"/>
            <p:cNvSpPr/>
            <p:nvPr/>
          </p:nvSpPr>
          <p:spPr>
            <a:xfrm rot="-425685">
              <a:off x="8857432" y="224646"/>
              <a:ext cx="70439" cy="70439"/>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
            <p:cNvSpPr/>
            <p:nvPr/>
          </p:nvSpPr>
          <p:spPr>
            <a:xfrm rot="-429469">
              <a:off x="8072111" y="2211958"/>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4"/>
            <p:cNvSpPr/>
            <p:nvPr/>
          </p:nvSpPr>
          <p:spPr>
            <a:xfrm rot="-429469">
              <a:off x="8673849" y="2139654"/>
              <a:ext cx="195020" cy="19502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24"/>
          <p:cNvGrpSpPr/>
          <p:nvPr/>
        </p:nvGrpSpPr>
        <p:grpSpPr>
          <a:xfrm>
            <a:off x="6962176" y="3225603"/>
            <a:ext cx="3760769" cy="4028179"/>
            <a:chOff x="6733576" y="2920803"/>
            <a:chExt cx="3760769" cy="4028179"/>
          </a:xfrm>
        </p:grpSpPr>
        <p:sp>
          <p:nvSpPr>
            <p:cNvPr id="234" name="Google Shape;234;p24"/>
            <p:cNvSpPr/>
            <p:nvPr/>
          </p:nvSpPr>
          <p:spPr>
            <a:xfrm>
              <a:off x="7009296" y="3191457"/>
              <a:ext cx="3485050" cy="3757525"/>
            </a:xfrm>
            <a:custGeom>
              <a:rect b="b" l="l" r="r" t="t"/>
              <a:pathLst>
                <a:path extrusionOk="0" h="150301" w="139402">
                  <a:moveTo>
                    <a:pt x="105896" y="1512"/>
                  </a:moveTo>
                  <a:cubicBezTo>
                    <a:pt x="83925" y="-9029"/>
                    <a:pt x="15853" y="40120"/>
                    <a:pt x="3788" y="63996"/>
                  </a:cubicBezTo>
                  <a:cubicBezTo>
                    <a:pt x="-8277" y="87872"/>
                    <a:pt x="11535" y="134227"/>
                    <a:pt x="33506" y="144768"/>
                  </a:cubicBezTo>
                  <a:cubicBezTo>
                    <a:pt x="55477" y="155309"/>
                    <a:pt x="123549" y="151118"/>
                    <a:pt x="135614" y="127242"/>
                  </a:cubicBezTo>
                  <a:cubicBezTo>
                    <a:pt x="147679" y="103366"/>
                    <a:pt x="127867" y="12053"/>
                    <a:pt x="105896" y="1512"/>
                  </a:cubicBezTo>
                  <a:close/>
                </a:path>
              </a:pathLst>
            </a:custGeom>
            <a:solidFill>
              <a:schemeClr val="dk1"/>
            </a:solidFill>
            <a:ln>
              <a:noFill/>
            </a:ln>
          </p:spPr>
        </p:sp>
        <p:sp>
          <p:nvSpPr>
            <p:cNvPr id="235" name="Google Shape;235;p24"/>
            <p:cNvSpPr/>
            <p:nvPr/>
          </p:nvSpPr>
          <p:spPr>
            <a:xfrm rot="-1463005">
              <a:off x="8564976" y="33014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rot="-1471010">
              <a:off x="8654352" y="29525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rot="-1471010">
              <a:off x="7023877" y="442327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rot="-1463005">
              <a:off x="7258401" y="402658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p:nvPr/>
          </p:nvSpPr>
          <p:spPr>
            <a:xfrm rot="-1463005">
              <a:off x="9020201" y="29683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rot="-1471010">
              <a:off x="6765277" y="469142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 name="Google Shape;241;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_1">
    <p:spTree>
      <p:nvGrpSpPr>
        <p:cNvPr id="242" name="Shape 242"/>
        <p:cNvGrpSpPr/>
        <p:nvPr/>
      </p:nvGrpSpPr>
      <p:grpSpPr>
        <a:xfrm>
          <a:off x="0" y="0"/>
          <a:ext cx="0" cy="0"/>
          <a:chOff x="0" y="0"/>
          <a:chExt cx="0" cy="0"/>
        </a:xfrm>
      </p:grpSpPr>
      <p:sp>
        <p:nvSpPr>
          <p:cNvPr id="243" name="Google Shape;243;p2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44" name="Google Shape;244;p25"/>
          <p:cNvGrpSpPr/>
          <p:nvPr/>
        </p:nvGrpSpPr>
        <p:grpSpPr>
          <a:xfrm>
            <a:off x="7782919" y="-1543230"/>
            <a:ext cx="5183798" cy="9658475"/>
            <a:chOff x="6716119" y="-1543230"/>
            <a:chExt cx="5183798" cy="9658475"/>
          </a:xfrm>
        </p:grpSpPr>
        <p:sp>
          <p:nvSpPr>
            <p:cNvPr id="245" name="Google Shape;245;p25"/>
            <p:cNvSpPr/>
            <p:nvPr/>
          </p:nvSpPr>
          <p:spPr>
            <a:xfrm>
              <a:off x="7210492" y="-1543230"/>
              <a:ext cx="4689425" cy="9658475"/>
            </a:xfrm>
            <a:custGeom>
              <a:rect b="b" l="l" r="r" t="t"/>
              <a:pathLst>
                <a:path extrusionOk="0" h="386339" w="187577">
                  <a:moveTo>
                    <a:pt x="38603" y="13626"/>
                  </a:moveTo>
                  <a:cubicBezTo>
                    <a:pt x="16550" y="26185"/>
                    <a:pt x="6871" y="50686"/>
                    <a:pt x="6223" y="79102"/>
                  </a:cubicBezTo>
                  <a:cubicBezTo>
                    <a:pt x="5575" y="107518"/>
                    <a:pt x="35444" y="147711"/>
                    <a:pt x="34713" y="184124"/>
                  </a:cubicBezTo>
                  <a:cubicBezTo>
                    <a:pt x="33982" y="220537"/>
                    <a:pt x="-9321" y="265566"/>
                    <a:pt x="1836" y="297579"/>
                  </a:cubicBezTo>
                  <a:cubicBezTo>
                    <a:pt x="12994" y="329592"/>
                    <a:pt x="70838" y="415616"/>
                    <a:pt x="101658" y="376200"/>
                  </a:cubicBezTo>
                  <a:cubicBezTo>
                    <a:pt x="132478" y="336784"/>
                    <a:pt x="180609" y="123160"/>
                    <a:pt x="186757" y="61085"/>
                  </a:cubicBezTo>
                  <a:cubicBezTo>
                    <a:pt x="192905" y="-990"/>
                    <a:pt x="163236" y="11658"/>
                    <a:pt x="138544" y="3748"/>
                  </a:cubicBezTo>
                  <a:cubicBezTo>
                    <a:pt x="113852" y="-4162"/>
                    <a:pt x="60657" y="1067"/>
                    <a:pt x="38603" y="13626"/>
                  </a:cubicBezTo>
                  <a:close/>
                </a:path>
              </a:pathLst>
            </a:custGeom>
            <a:solidFill>
              <a:schemeClr val="dk1"/>
            </a:solidFill>
            <a:ln>
              <a:noFill/>
            </a:ln>
          </p:spPr>
        </p:sp>
        <p:sp>
          <p:nvSpPr>
            <p:cNvPr id="246" name="Google Shape;246;p25"/>
            <p:cNvSpPr/>
            <p:nvPr/>
          </p:nvSpPr>
          <p:spPr>
            <a:xfrm rot="-1463005">
              <a:off x="6998276" y="5168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5"/>
            <p:cNvSpPr/>
            <p:nvPr/>
          </p:nvSpPr>
          <p:spPr>
            <a:xfrm rot="-1471010">
              <a:off x="7087652" y="1679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5"/>
            <p:cNvSpPr/>
            <p:nvPr/>
          </p:nvSpPr>
          <p:spPr>
            <a:xfrm rot="-1471010">
              <a:off x="7481027" y="169322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5"/>
            <p:cNvSpPr/>
            <p:nvPr/>
          </p:nvSpPr>
          <p:spPr>
            <a:xfrm rot="-1471010">
              <a:off x="7557902" y="35089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5"/>
            <p:cNvSpPr/>
            <p:nvPr/>
          </p:nvSpPr>
          <p:spPr>
            <a:xfrm rot="-1471010">
              <a:off x="6935927" y="479182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5"/>
            <p:cNvSpPr/>
            <p:nvPr/>
          </p:nvSpPr>
          <p:spPr>
            <a:xfrm rot="-1463005">
              <a:off x="7743201" y="209608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5"/>
            <p:cNvSpPr/>
            <p:nvPr/>
          </p:nvSpPr>
          <p:spPr>
            <a:xfrm rot="-1463005">
              <a:off x="7460876" y="14118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5"/>
            <p:cNvSpPr/>
            <p:nvPr/>
          </p:nvSpPr>
          <p:spPr>
            <a:xfrm rot="-1463005">
              <a:off x="7620251" y="39067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5"/>
            <p:cNvSpPr/>
            <p:nvPr/>
          </p:nvSpPr>
          <p:spPr>
            <a:xfrm rot="-1463005">
              <a:off x="6727526" y="49368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5_1_1">
    <p:spTree>
      <p:nvGrpSpPr>
        <p:cNvPr id="255" name="Shape 255"/>
        <p:cNvGrpSpPr/>
        <p:nvPr/>
      </p:nvGrpSpPr>
      <p:grpSpPr>
        <a:xfrm>
          <a:off x="0" y="0"/>
          <a:ext cx="0" cy="0"/>
          <a:chOff x="0" y="0"/>
          <a:chExt cx="0" cy="0"/>
        </a:xfrm>
      </p:grpSpPr>
      <p:grpSp>
        <p:nvGrpSpPr>
          <p:cNvPr id="256" name="Google Shape;256;p26"/>
          <p:cNvGrpSpPr/>
          <p:nvPr/>
        </p:nvGrpSpPr>
        <p:grpSpPr>
          <a:xfrm>
            <a:off x="-1016400" y="-833202"/>
            <a:ext cx="11566800" cy="2605955"/>
            <a:chOff x="-1016400" y="-833202"/>
            <a:chExt cx="11566800" cy="2605955"/>
          </a:xfrm>
        </p:grpSpPr>
        <p:sp>
          <p:nvSpPr>
            <p:cNvPr id="257" name="Google Shape;257;p26"/>
            <p:cNvSpPr/>
            <p:nvPr/>
          </p:nvSpPr>
          <p:spPr>
            <a:xfrm>
              <a:off x="-1016400" y="-833202"/>
              <a:ext cx="11566800" cy="2347361"/>
            </a:xfrm>
            <a:custGeom>
              <a:rect b="b" l="l" r="r" t="t"/>
              <a:pathLst>
                <a:path extrusionOk="0" h="121295" w="462672">
                  <a:moveTo>
                    <a:pt x="5059" y="80736"/>
                  </a:moveTo>
                  <a:cubicBezTo>
                    <a:pt x="12489" y="99532"/>
                    <a:pt x="46906" y="118582"/>
                    <a:pt x="88879" y="121122"/>
                  </a:cubicBezTo>
                  <a:cubicBezTo>
                    <a:pt x="130853" y="123662"/>
                    <a:pt x="203433" y="97310"/>
                    <a:pt x="256900" y="95976"/>
                  </a:cubicBezTo>
                  <a:cubicBezTo>
                    <a:pt x="310367" y="94643"/>
                    <a:pt x="375963" y="118709"/>
                    <a:pt x="409681" y="113121"/>
                  </a:cubicBezTo>
                  <a:cubicBezTo>
                    <a:pt x="443400" y="107533"/>
                    <a:pt x="472991" y="80038"/>
                    <a:pt x="459211" y="62448"/>
                  </a:cubicBezTo>
                  <a:cubicBezTo>
                    <a:pt x="445432" y="44859"/>
                    <a:pt x="396156" y="16601"/>
                    <a:pt x="327004" y="7584"/>
                  </a:cubicBezTo>
                  <a:cubicBezTo>
                    <a:pt x="257853" y="-1433"/>
                    <a:pt x="97960" y="-3846"/>
                    <a:pt x="44302" y="8346"/>
                  </a:cubicBezTo>
                  <a:cubicBezTo>
                    <a:pt x="-9355" y="20538"/>
                    <a:pt x="-2370" y="61940"/>
                    <a:pt x="5059" y="80736"/>
                  </a:cubicBezTo>
                  <a:close/>
                </a:path>
              </a:pathLst>
            </a:custGeom>
            <a:solidFill>
              <a:schemeClr val="dk1"/>
            </a:solidFill>
            <a:ln>
              <a:noFill/>
            </a:ln>
          </p:spPr>
        </p:sp>
        <p:sp>
          <p:nvSpPr>
            <p:cNvPr id="258" name="Google Shape;258;p26"/>
            <p:cNvSpPr/>
            <p:nvPr/>
          </p:nvSpPr>
          <p:spPr>
            <a:xfrm rot="-1471010">
              <a:off x="176802" y="154585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6"/>
            <p:cNvSpPr/>
            <p:nvPr/>
          </p:nvSpPr>
          <p:spPr>
            <a:xfrm rot="-1463005">
              <a:off x="8901751" y="14812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6"/>
            <p:cNvSpPr/>
            <p:nvPr/>
          </p:nvSpPr>
          <p:spPr>
            <a:xfrm rot="-1463005">
              <a:off x="3527676" y="130098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6"/>
            <p:cNvSpPr/>
            <p:nvPr/>
          </p:nvSpPr>
          <p:spPr>
            <a:xfrm rot="-1463005">
              <a:off x="63201" y="14322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6"/>
            <p:cNvSpPr/>
            <p:nvPr/>
          </p:nvSpPr>
          <p:spPr>
            <a:xfrm rot="-1471010">
              <a:off x="3776602" y="123862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6"/>
            <p:cNvSpPr/>
            <p:nvPr/>
          </p:nvSpPr>
          <p:spPr>
            <a:xfrm rot="-1471010">
              <a:off x="6336527" y="11439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6"/>
            <p:cNvSpPr/>
            <p:nvPr/>
          </p:nvSpPr>
          <p:spPr>
            <a:xfrm rot="-1471010">
              <a:off x="8589027" y="145255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6"/>
            <p:cNvSpPr/>
            <p:nvPr/>
          </p:nvSpPr>
          <p:spPr>
            <a:xfrm rot="-1463005">
              <a:off x="6188101" y="112360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2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5_1_2">
    <p:spTree>
      <p:nvGrpSpPr>
        <p:cNvPr id="267" name="Shape 267"/>
        <p:cNvGrpSpPr/>
        <p:nvPr/>
      </p:nvGrpSpPr>
      <p:grpSpPr>
        <a:xfrm>
          <a:off x="0" y="0"/>
          <a:ext cx="0" cy="0"/>
          <a:chOff x="0" y="0"/>
          <a:chExt cx="0" cy="0"/>
        </a:xfrm>
      </p:grpSpPr>
      <p:sp>
        <p:nvSpPr>
          <p:cNvPr id="268" name="Google Shape;268;p2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69" name="Google Shape;269;p27"/>
          <p:cNvGrpSpPr/>
          <p:nvPr/>
        </p:nvGrpSpPr>
        <p:grpSpPr>
          <a:xfrm>
            <a:off x="6639919" y="-1543230"/>
            <a:ext cx="5183798" cy="9658475"/>
            <a:chOff x="6716119" y="-1543230"/>
            <a:chExt cx="5183798" cy="9658475"/>
          </a:xfrm>
        </p:grpSpPr>
        <p:sp>
          <p:nvSpPr>
            <p:cNvPr id="270" name="Google Shape;270;p27"/>
            <p:cNvSpPr/>
            <p:nvPr/>
          </p:nvSpPr>
          <p:spPr>
            <a:xfrm>
              <a:off x="7210492" y="-1543230"/>
              <a:ext cx="4689425" cy="9658475"/>
            </a:xfrm>
            <a:custGeom>
              <a:rect b="b" l="l" r="r" t="t"/>
              <a:pathLst>
                <a:path extrusionOk="0" h="386339" w="187577">
                  <a:moveTo>
                    <a:pt x="38603" y="13626"/>
                  </a:moveTo>
                  <a:cubicBezTo>
                    <a:pt x="16550" y="26185"/>
                    <a:pt x="6871" y="50686"/>
                    <a:pt x="6223" y="79102"/>
                  </a:cubicBezTo>
                  <a:cubicBezTo>
                    <a:pt x="5575" y="107518"/>
                    <a:pt x="35444" y="147711"/>
                    <a:pt x="34713" y="184124"/>
                  </a:cubicBezTo>
                  <a:cubicBezTo>
                    <a:pt x="33982" y="220537"/>
                    <a:pt x="-9321" y="265566"/>
                    <a:pt x="1836" y="297579"/>
                  </a:cubicBezTo>
                  <a:cubicBezTo>
                    <a:pt x="12994" y="329592"/>
                    <a:pt x="70838" y="415616"/>
                    <a:pt x="101658" y="376200"/>
                  </a:cubicBezTo>
                  <a:cubicBezTo>
                    <a:pt x="132478" y="336784"/>
                    <a:pt x="180609" y="123160"/>
                    <a:pt x="186757" y="61085"/>
                  </a:cubicBezTo>
                  <a:cubicBezTo>
                    <a:pt x="192905" y="-990"/>
                    <a:pt x="163236" y="11658"/>
                    <a:pt x="138544" y="3748"/>
                  </a:cubicBezTo>
                  <a:cubicBezTo>
                    <a:pt x="113852" y="-4162"/>
                    <a:pt x="60657" y="1067"/>
                    <a:pt x="38603" y="13626"/>
                  </a:cubicBezTo>
                  <a:close/>
                </a:path>
              </a:pathLst>
            </a:custGeom>
            <a:solidFill>
              <a:schemeClr val="dk1"/>
            </a:solidFill>
            <a:ln>
              <a:noFill/>
            </a:ln>
          </p:spPr>
        </p:sp>
        <p:sp>
          <p:nvSpPr>
            <p:cNvPr id="271" name="Google Shape;271;p27"/>
            <p:cNvSpPr/>
            <p:nvPr/>
          </p:nvSpPr>
          <p:spPr>
            <a:xfrm rot="-1463005">
              <a:off x="6998276" y="5168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7"/>
            <p:cNvSpPr/>
            <p:nvPr/>
          </p:nvSpPr>
          <p:spPr>
            <a:xfrm rot="-1471010">
              <a:off x="7087652" y="1679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7"/>
            <p:cNvSpPr/>
            <p:nvPr/>
          </p:nvSpPr>
          <p:spPr>
            <a:xfrm rot="-1471010">
              <a:off x="7481027" y="169322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7"/>
            <p:cNvSpPr/>
            <p:nvPr/>
          </p:nvSpPr>
          <p:spPr>
            <a:xfrm rot="-1471010">
              <a:off x="7557902" y="35089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7"/>
            <p:cNvSpPr/>
            <p:nvPr/>
          </p:nvSpPr>
          <p:spPr>
            <a:xfrm rot="-1471010">
              <a:off x="6935927" y="479182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rot="-1463005">
              <a:off x="7743201" y="209608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rot="-1463005">
              <a:off x="7460876" y="14118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rot="-1463005">
              <a:off x="7620251" y="39067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7"/>
            <p:cNvSpPr/>
            <p:nvPr/>
          </p:nvSpPr>
          <p:spPr>
            <a:xfrm rot="-1463005">
              <a:off x="6727526" y="49368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280" name="Shape 280"/>
        <p:cNvGrpSpPr/>
        <p:nvPr/>
      </p:nvGrpSpPr>
      <p:grpSpPr>
        <a:xfrm>
          <a:off x="0" y="0"/>
          <a:ext cx="0" cy="0"/>
          <a:chOff x="0" y="0"/>
          <a:chExt cx="0" cy="0"/>
        </a:xfrm>
      </p:grpSpPr>
      <p:sp>
        <p:nvSpPr>
          <p:cNvPr id="281" name="Google Shape;281;p28"/>
          <p:cNvSpPr txBox="1"/>
          <p:nvPr>
            <p:ph type="title"/>
          </p:nvPr>
        </p:nvSpPr>
        <p:spPr>
          <a:xfrm>
            <a:off x="1933500" y="540000"/>
            <a:ext cx="5277000" cy="105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2" name="Google Shape;282;p28"/>
          <p:cNvSpPr txBox="1"/>
          <p:nvPr/>
        </p:nvSpPr>
        <p:spPr>
          <a:xfrm>
            <a:off x="2099100" y="36881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lt2"/>
                </a:solidFill>
                <a:latin typeface="Archivo"/>
                <a:ea typeface="Archivo"/>
                <a:cs typeface="Archivo"/>
                <a:sym typeface="Archivo"/>
              </a:rPr>
              <a:t>CREDITS:</a:t>
            </a:r>
            <a:r>
              <a:rPr lang="en" sz="1200">
                <a:solidFill>
                  <a:schemeClr val="lt2"/>
                </a:solidFill>
                <a:latin typeface="Archivo"/>
                <a:ea typeface="Archivo"/>
                <a:cs typeface="Archivo"/>
                <a:sym typeface="Archivo"/>
              </a:rPr>
              <a:t> This presentation template was created by </a:t>
            </a:r>
            <a:r>
              <a:rPr b="1" lang="en" sz="1200" u="sng">
                <a:solidFill>
                  <a:schemeClr val="lt2"/>
                </a:solidFill>
                <a:latin typeface="Archivo"/>
                <a:ea typeface="Archivo"/>
                <a:cs typeface="Archivo"/>
                <a:sym typeface="Archivo"/>
                <a:hlinkClick r:id="rId2">
                  <a:extLst>
                    <a:ext uri="{A12FA001-AC4F-418D-AE19-62706E023703}">
                      <ahyp:hlinkClr val="tx"/>
                    </a:ext>
                  </a:extLst>
                </a:hlinkClick>
              </a:rPr>
              <a:t>Slidesgo</a:t>
            </a:r>
            <a:r>
              <a:rPr lang="en" sz="1200">
                <a:solidFill>
                  <a:schemeClr val="lt2"/>
                </a:solidFill>
                <a:latin typeface="Archivo"/>
                <a:ea typeface="Archivo"/>
                <a:cs typeface="Archivo"/>
                <a:sym typeface="Archivo"/>
              </a:rPr>
              <a:t>, and includes icons by </a:t>
            </a:r>
            <a:r>
              <a:rPr b="1" lang="en" sz="1200" u="sng">
                <a:solidFill>
                  <a:schemeClr val="lt2"/>
                </a:solidFill>
                <a:latin typeface="Archivo"/>
                <a:ea typeface="Archivo"/>
                <a:cs typeface="Archivo"/>
                <a:sym typeface="Archivo"/>
                <a:hlinkClick r:id="rId3">
                  <a:extLst>
                    <a:ext uri="{A12FA001-AC4F-418D-AE19-62706E023703}">
                      <ahyp:hlinkClr val="tx"/>
                    </a:ext>
                  </a:extLst>
                </a:hlinkClick>
              </a:rPr>
              <a:t>Flaticon</a:t>
            </a:r>
            <a:r>
              <a:rPr lang="en" sz="1200">
                <a:solidFill>
                  <a:schemeClr val="lt2"/>
                </a:solidFill>
                <a:latin typeface="Archivo"/>
                <a:ea typeface="Archivo"/>
                <a:cs typeface="Archivo"/>
                <a:sym typeface="Archivo"/>
              </a:rPr>
              <a:t>, and infographics &amp; images by </a:t>
            </a:r>
            <a:r>
              <a:rPr b="1" lang="en" sz="1200" u="sng">
                <a:solidFill>
                  <a:schemeClr val="lt2"/>
                </a:solidFill>
                <a:latin typeface="Archivo"/>
                <a:ea typeface="Archivo"/>
                <a:cs typeface="Archivo"/>
                <a:sym typeface="Archivo"/>
                <a:hlinkClick r:id="rId4">
                  <a:extLst>
                    <a:ext uri="{A12FA001-AC4F-418D-AE19-62706E023703}">
                      <ahyp:hlinkClr val="tx"/>
                    </a:ext>
                  </a:extLst>
                </a:hlinkClick>
              </a:rPr>
              <a:t>Freepik</a:t>
            </a:r>
            <a:r>
              <a:rPr lang="en" sz="1200" u="sng">
                <a:solidFill>
                  <a:schemeClr val="lt2"/>
                </a:solidFill>
                <a:latin typeface="Archivo"/>
                <a:ea typeface="Archivo"/>
                <a:cs typeface="Archivo"/>
                <a:sym typeface="Archivo"/>
              </a:rPr>
              <a:t> </a:t>
            </a:r>
            <a:endParaRPr b="1" sz="1200" u="sng">
              <a:solidFill>
                <a:schemeClr val="lt2"/>
              </a:solidFill>
              <a:latin typeface="Archivo"/>
              <a:ea typeface="Archivo"/>
              <a:cs typeface="Archivo"/>
              <a:sym typeface="Archivo"/>
            </a:endParaRPr>
          </a:p>
        </p:txBody>
      </p:sp>
      <p:sp>
        <p:nvSpPr>
          <p:cNvPr id="283" name="Google Shape;283;p28"/>
          <p:cNvSpPr txBox="1"/>
          <p:nvPr>
            <p:ph idx="1" type="subTitle"/>
          </p:nvPr>
        </p:nvSpPr>
        <p:spPr>
          <a:xfrm>
            <a:off x="2603100" y="1598697"/>
            <a:ext cx="3937800" cy="1058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500"/>
              <a:buFont typeface="Bebas Neue"/>
              <a:buNone/>
              <a:defRPr sz="2000">
                <a:latin typeface="Bebas Neue"/>
                <a:ea typeface="Bebas Neue"/>
                <a:cs typeface="Bebas Neue"/>
                <a:sym typeface="Bebas Neu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284" name="Google Shape;284;p28"/>
          <p:cNvGrpSpPr/>
          <p:nvPr/>
        </p:nvGrpSpPr>
        <p:grpSpPr>
          <a:xfrm>
            <a:off x="6540899" y="2092812"/>
            <a:ext cx="4300125" cy="4945955"/>
            <a:chOff x="6540899" y="2092812"/>
            <a:chExt cx="4300125" cy="4945955"/>
          </a:xfrm>
        </p:grpSpPr>
        <p:sp>
          <p:nvSpPr>
            <p:cNvPr id="285" name="Google Shape;285;p28"/>
            <p:cNvSpPr/>
            <p:nvPr/>
          </p:nvSpPr>
          <p:spPr>
            <a:xfrm>
              <a:off x="6858074" y="2332243"/>
              <a:ext cx="3982950" cy="4706525"/>
            </a:xfrm>
            <a:custGeom>
              <a:rect b="b" l="l" r="r" t="t"/>
              <a:pathLst>
                <a:path extrusionOk="0" h="188261" w="159318">
                  <a:moveTo>
                    <a:pt x="105087" y="176850"/>
                  </a:moveTo>
                  <a:cubicBezTo>
                    <a:pt x="96324" y="203647"/>
                    <a:pt x="120962" y="175834"/>
                    <a:pt x="103563" y="162372"/>
                  </a:cubicBezTo>
                  <a:cubicBezTo>
                    <a:pt x="86164" y="148910"/>
                    <a:pt x="-8070" y="122875"/>
                    <a:pt x="693" y="96078"/>
                  </a:cubicBezTo>
                  <a:cubicBezTo>
                    <a:pt x="9456" y="69281"/>
                    <a:pt x="138742" y="-11872"/>
                    <a:pt x="156141" y="1590"/>
                  </a:cubicBezTo>
                  <a:cubicBezTo>
                    <a:pt x="173540" y="15052"/>
                    <a:pt x="113850" y="150053"/>
                    <a:pt x="105087" y="176850"/>
                  </a:cubicBezTo>
                  <a:close/>
                </a:path>
              </a:pathLst>
            </a:custGeom>
            <a:solidFill>
              <a:schemeClr val="dk1"/>
            </a:solidFill>
            <a:ln>
              <a:noFill/>
            </a:ln>
          </p:spPr>
        </p:sp>
        <p:grpSp>
          <p:nvGrpSpPr>
            <p:cNvPr id="286" name="Google Shape;286;p28"/>
            <p:cNvGrpSpPr/>
            <p:nvPr/>
          </p:nvGrpSpPr>
          <p:grpSpPr>
            <a:xfrm>
              <a:off x="8625624" y="2332247"/>
              <a:ext cx="348451" cy="265503"/>
              <a:chOff x="7787424" y="2009022"/>
              <a:chExt cx="348451" cy="265503"/>
            </a:xfrm>
          </p:grpSpPr>
          <p:sp>
            <p:nvSpPr>
              <p:cNvPr id="287" name="Google Shape;287;p28"/>
              <p:cNvSpPr/>
              <p:nvPr/>
            </p:nvSpPr>
            <p:spPr>
              <a:xfrm>
                <a:off x="8065375" y="22040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8"/>
              <p:cNvSpPr/>
              <p:nvPr/>
            </p:nvSpPr>
            <p:spPr>
              <a:xfrm>
                <a:off x="7787424" y="20090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 name="Google Shape;289;p28"/>
            <p:cNvSpPr/>
            <p:nvPr/>
          </p:nvSpPr>
          <p:spPr>
            <a:xfrm>
              <a:off x="7210500" y="38931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8"/>
            <p:cNvSpPr/>
            <p:nvPr/>
          </p:nvSpPr>
          <p:spPr>
            <a:xfrm>
              <a:off x="6540899" y="46085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8"/>
            <p:cNvSpPr/>
            <p:nvPr/>
          </p:nvSpPr>
          <p:spPr>
            <a:xfrm>
              <a:off x="7534350" y="3139887"/>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8"/>
            <p:cNvSpPr/>
            <p:nvPr/>
          </p:nvSpPr>
          <p:spPr>
            <a:xfrm>
              <a:off x="6788549" y="293199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8"/>
            <p:cNvSpPr/>
            <p:nvPr/>
          </p:nvSpPr>
          <p:spPr>
            <a:xfrm>
              <a:off x="7463850" y="2092812"/>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8"/>
            <p:cNvSpPr/>
            <p:nvPr/>
          </p:nvSpPr>
          <p:spPr>
            <a:xfrm>
              <a:off x="6735900" y="48681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28"/>
          <p:cNvGrpSpPr/>
          <p:nvPr/>
        </p:nvGrpSpPr>
        <p:grpSpPr>
          <a:xfrm>
            <a:off x="-1503884" y="1171272"/>
            <a:ext cx="3915234" cy="5656086"/>
            <a:chOff x="-1503884" y="1171272"/>
            <a:chExt cx="3915234" cy="5656086"/>
          </a:xfrm>
        </p:grpSpPr>
        <p:sp>
          <p:nvSpPr>
            <p:cNvPr id="296" name="Google Shape;296;p28"/>
            <p:cNvSpPr/>
            <p:nvPr/>
          </p:nvSpPr>
          <p:spPr>
            <a:xfrm>
              <a:off x="-1503884" y="2037658"/>
              <a:ext cx="3679825" cy="4789700"/>
            </a:xfrm>
            <a:custGeom>
              <a:rect b="b" l="l" r="r" t="t"/>
              <a:pathLst>
                <a:path extrusionOk="0" h="191588" w="147193">
                  <a:moveTo>
                    <a:pt x="41801" y="4230"/>
                  </a:moveTo>
                  <a:cubicBezTo>
                    <a:pt x="60851" y="-11645"/>
                    <a:pt x="102380" y="22645"/>
                    <a:pt x="118763" y="52998"/>
                  </a:cubicBezTo>
                  <a:cubicBezTo>
                    <a:pt x="135146" y="83351"/>
                    <a:pt x="159149" y="170473"/>
                    <a:pt x="140099" y="186348"/>
                  </a:cubicBezTo>
                  <a:cubicBezTo>
                    <a:pt x="121049" y="202223"/>
                    <a:pt x="20846" y="178601"/>
                    <a:pt x="4463" y="148248"/>
                  </a:cubicBezTo>
                  <a:cubicBezTo>
                    <a:pt x="-11920" y="117895"/>
                    <a:pt x="22751" y="20105"/>
                    <a:pt x="41801" y="4230"/>
                  </a:cubicBezTo>
                  <a:close/>
                </a:path>
              </a:pathLst>
            </a:custGeom>
            <a:solidFill>
              <a:schemeClr val="dk1"/>
            </a:solidFill>
            <a:ln>
              <a:noFill/>
            </a:ln>
          </p:spPr>
        </p:sp>
        <p:grpSp>
          <p:nvGrpSpPr>
            <p:cNvPr id="297" name="Google Shape;297;p28"/>
            <p:cNvGrpSpPr/>
            <p:nvPr/>
          </p:nvGrpSpPr>
          <p:grpSpPr>
            <a:xfrm>
              <a:off x="2062899" y="4770647"/>
              <a:ext cx="348451" cy="265503"/>
              <a:chOff x="7787424" y="2009022"/>
              <a:chExt cx="348451" cy="265503"/>
            </a:xfrm>
          </p:grpSpPr>
          <p:sp>
            <p:nvSpPr>
              <p:cNvPr id="298" name="Google Shape;298;p28"/>
              <p:cNvSpPr/>
              <p:nvPr/>
            </p:nvSpPr>
            <p:spPr>
              <a:xfrm>
                <a:off x="8065375" y="22040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8"/>
              <p:cNvSpPr/>
              <p:nvPr/>
            </p:nvSpPr>
            <p:spPr>
              <a:xfrm>
                <a:off x="7787424" y="20090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28"/>
            <p:cNvGrpSpPr/>
            <p:nvPr/>
          </p:nvGrpSpPr>
          <p:grpSpPr>
            <a:xfrm>
              <a:off x="114299" y="1827422"/>
              <a:ext cx="348451" cy="265503"/>
              <a:chOff x="7787424" y="2009022"/>
              <a:chExt cx="348451" cy="265503"/>
            </a:xfrm>
          </p:grpSpPr>
          <p:sp>
            <p:nvSpPr>
              <p:cNvPr id="301" name="Google Shape;301;p28"/>
              <p:cNvSpPr/>
              <p:nvPr/>
            </p:nvSpPr>
            <p:spPr>
              <a:xfrm>
                <a:off x="8065375" y="22040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8"/>
              <p:cNvSpPr/>
              <p:nvPr/>
            </p:nvSpPr>
            <p:spPr>
              <a:xfrm>
                <a:off x="7787424" y="20090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28"/>
            <p:cNvSpPr/>
            <p:nvPr/>
          </p:nvSpPr>
          <p:spPr>
            <a:xfrm>
              <a:off x="1020900" y="20928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8"/>
            <p:cNvSpPr/>
            <p:nvPr/>
          </p:nvSpPr>
          <p:spPr>
            <a:xfrm>
              <a:off x="1428749" y="11712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8"/>
            <p:cNvSpPr/>
            <p:nvPr/>
          </p:nvSpPr>
          <p:spPr>
            <a:xfrm>
              <a:off x="1667300" y="35264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8"/>
            <p:cNvSpPr/>
            <p:nvPr/>
          </p:nvSpPr>
          <p:spPr>
            <a:xfrm>
              <a:off x="2062899" y="293199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07" name="Shape 307"/>
        <p:cNvGrpSpPr/>
        <p:nvPr/>
      </p:nvGrpSpPr>
      <p:grpSpPr>
        <a:xfrm>
          <a:off x="0" y="0"/>
          <a:ext cx="0" cy="0"/>
          <a:chOff x="0" y="0"/>
          <a:chExt cx="0" cy="0"/>
        </a:xfrm>
      </p:grpSpPr>
      <p:grpSp>
        <p:nvGrpSpPr>
          <p:cNvPr id="308" name="Google Shape;308;p29"/>
          <p:cNvGrpSpPr/>
          <p:nvPr/>
        </p:nvGrpSpPr>
        <p:grpSpPr>
          <a:xfrm>
            <a:off x="4888851" y="1684178"/>
            <a:ext cx="5292318" cy="4463897"/>
            <a:chOff x="4888851" y="1684178"/>
            <a:chExt cx="5292318" cy="4463897"/>
          </a:xfrm>
        </p:grpSpPr>
        <p:sp>
          <p:nvSpPr>
            <p:cNvPr id="309" name="Google Shape;309;p29"/>
            <p:cNvSpPr/>
            <p:nvPr/>
          </p:nvSpPr>
          <p:spPr>
            <a:xfrm>
              <a:off x="5341820" y="1942775"/>
              <a:ext cx="4839350" cy="4205300"/>
            </a:xfrm>
            <a:custGeom>
              <a:rect b="b" l="l" r="r" t="t"/>
              <a:pathLst>
                <a:path extrusionOk="0" h="168212" w="193574">
                  <a:moveTo>
                    <a:pt x="7688" y="142621"/>
                  </a:moveTo>
                  <a:cubicBezTo>
                    <a:pt x="-12060" y="118999"/>
                    <a:pt x="9339" y="36576"/>
                    <a:pt x="38930" y="15748"/>
                  </a:cubicBezTo>
                  <a:cubicBezTo>
                    <a:pt x="68521" y="-5080"/>
                    <a:pt x="165486" y="-5969"/>
                    <a:pt x="185234" y="17653"/>
                  </a:cubicBezTo>
                  <a:cubicBezTo>
                    <a:pt x="204983" y="41275"/>
                    <a:pt x="187012" y="136652"/>
                    <a:pt x="157421" y="157480"/>
                  </a:cubicBezTo>
                  <a:cubicBezTo>
                    <a:pt x="127830" y="178308"/>
                    <a:pt x="27437" y="166243"/>
                    <a:pt x="7688" y="142621"/>
                  </a:cubicBezTo>
                  <a:close/>
                </a:path>
              </a:pathLst>
            </a:custGeom>
            <a:solidFill>
              <a:schemeClr val="dk1"/>
            </a:solidFill>
            <a:ln>
              <a:noFill/>
            </a:ln>
          </p:spPr>
        </p:sp>
        <p:sp>
          <p:nvSpPr>
            <p:cNvPr id="310" name="Google Shape;310;p29"/>
            <p:cNvSpPr/>
            <p:nvPr/>
          </p:nvSpPr>
          <p:spPr>
            <a:xfrm rot="-1463005">
              <a:off x="5926551" y="23234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9"/>
            <p:cNvSpPr/>
            <p:nvPr/>
          </p:nvSpPr>
          <p:spPr>
            <a:xfrm rot="-1471010">
              <a:off x="6015927" y="197447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9"/>
            <p:cNvSpPr/>
            <p:nvPr/>
          </p:nvSpPr>
          <p:spPr>
            <a:xfrm rot="-1471010">
              <a:off x="7549452" y="171587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9"/>
            <p:cNvSpPr/>
            <p:nvPr/>
          </p:nvSpPr>
          <p:spPr>
            <a:xfrm rot="-1471010">
              <a:off x="4920552" y="451097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9"/>
            <p:cNvSpPr/>
            <p:nvPr/>
          </p:nvSpPr>
          <p:spPr>
            <a:xfrm rot="-1463005">
              <a:off x="7336251" y="17782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9"/>
            <p:cNvSpPr/>
            <p:nvPr/>
          </p:nvSpPr>
          <p:spPr>
            <a:xfrm rot="-1463005">
              <a:off x="4982901" y="49500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9"/>
            <p:cNvSpPr/>
            <p:nvPr/>
          </p:nvSpPr>
          <p:spPr>
            <a:xfrm rot="-1463005">
              <a:off x="8630976" y="18715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29"/>
          <p:cNvGrpSpPr/>
          <p:nvPr/>
        </p:nvGrpSpPr>
        <p:grpSpPr>
          <a:xfrm>
            <a:off x="-1386582" y="-1181737"/>
            <a:ext cx="4943358" cy="3587062"/>
            <a:chOff x="-1386582" y="-1181737"/>
            <a:chExt cx="4943358" cy="3587062"/>
          </a:xfrm>
        </p:grpSpPr>
        <p:sp>
          <p:nvSpPr>
            <p:cNvPr id="318" name="Google Shape;318;p29"/>
            <p:cNvSpPr/>
            <p:nvPr/>
          </p:nvSpPr>
          <p:spPr>
            <a:xfrm>
              <a:off x="-1386582" y="-1181737"/>
              <a:ext cx="4573550" cy="3296550"/>
            </a:xfrm>
            <a:custGeom>
              <a:rect b="b" l="l" r="r" t="t"/>
              <a:pathLst>
                <a:path extrusionOk="0" h="131862" w="182942">
                  <a:moveTo>
                    <a:pt x="18506" y="113677"/>
                  </a:moveTo>
                  <a:cubicBezTo>
                    <a:pt x="42827" y="126187"/>
                    <a:pt x="139601" y="141744"/>
                    <a:pt x="164048" y="123202"/>
                  </a:cubicBezTo>
                  <a:cubicBezTo>
                    <a:pt x="188496" y="104660"/>
                    <a:pt x="189512" y="14935"/>
                    <a:pt x="165191" y="2425"/>
                  </a:cubicBezTo>
                  <a:cubicBezTo>
                    <a:pt x="140871" y="-10084"/>
                    <a:pt x="42573" y="29603"/>
                    <a:pt x="18125" y="48145"/>
                  </a:cubicBezTo>
                  <a:cubicBezTo>
                    <a:pt x="-6322" y="66687"/>
                    <a:pt x="-5814" y="101168"/>
                    <a:pt x="18506" y="113677"/>
                  </a:cubicBezTo>
                  <a:close/>
                </a:path>
              </a:pathLst>
            </a:custGeom>
            <a:solidFill>
              <a:schemeClr val="dk1"/>
            </a:solidFill>
            <a:ln>
              <a:noFill/>
            </a:ln>
          </p:spPr>
        </p:sp>
        <p:sp>
          <p:nvSpPr>
            <p:cNvPr id="319" name="Google Shape;319;p29"/>
            <p:cNvSpPr/>
            <p:nvPr/>
          </p:nvSpPr>
          <p:spPr>
            <a:xfrm rot="-1471010">
              <a:off x="3329877" y="2395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9"/>
            <p:cNvSpPr/>
            <p:nvPr/>
          </p:nvSpPr>
          <p:spPr>
            <a:xfrm rot="-1471010">
              <a:off x="2863152" y="197447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9"/>
            <p:cNvSpPr/>
            <p:nvPr/>
          </p:nvSpPr>
          <p:spPr>
            <a:xfrm rot="-1471010">
              <a:off x="291402" y="214652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9"/>
            <p:cNvSpPr/>
            <p:nvPr/>
          </p:nvSpPr>
          <p:spPr>
            <a:xfrm rot="-1463005">
              <a:off x="3309576" y="7666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9"/>
            <p:cNvSpPr/>
            <p:nvPr/>
          </p:nvSpPr>
          <p:spPr>
            <a:xfrm rot="-1463005">
              <a:off x="2433276" y="21262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9"/>
            <p:cNvSpPr/>
            <p:nvPr/>
          </p:nvSpPr>
          <p:spPr>
            <a:xfrm rot="-1463005">
              <a:off x="909276" y="23234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3">
    <p:spTree>
      <p:nvGrpSpPr>
        <p:cNvPr id="325" name="Shape 325"/>
        <p:cNvGrpSpPr/>
        <p:nvPr/>
      </p:nvGrpSpPr>
      <p:grpSpPr>
        <a:xfrm>
          <a:off x="0" y="0"/>
          <a:ext cx="0" cy="0"/>
          <a:chOff x="0" y="0"/>
          <a:chExt cx="0" cy="0"/>
        </a:xfrm>
      </p:grpSpPr>
      <p:grpSp>
        <p:nvGrpSpPr>
          <p:cNvPr id="326" name="Google Shape;326;p30"/>
          <p:cNvGrpSpPr/>
          <p:nvPr/>
        </p:nvGrpSpPr>
        <p:grpSpPr>
          <a:xfrm>
            <a:off x="-2024008" y="-852341"/>
            <a:ext cx="5104535" cy="6727475"/>
            <a:chOff x="-2024008" y="-852341"/>
            <a:chExt cx="5104535" cy="6727475"/>
          </a:xfrm>
        </p:grpSpPr>
        <p:sp>
          <p:nvSpPr>
            <p:cNvPr id="327" name="Google Shape;327;p30"/>
            <p:cNvSpPr/>
            <p:nvPr/>
          </p:nvSpPr>
          <p:spPr>
            <a:xfrm>
              <a:off x="-2024008" y="-852341"/>
              <a:ext cx="4711050" cy="6727475"/>
            </a:xfrm>
            <a:custGeom>
              <a:rect b="b" l="l" r="r" t="t"/>
              <a:pathLst>
                <a:path extrusionOk="0" h="269099" w="188442">
                  <a:moveTo>
                    <a:pt x="177734" y="17444"/>
                  </a:moveTo>
                  <a:cubicBezTo>
                    <a:pt x="191196" y="32367"/>
                    <a:pt x="146238" y="67609"/>
                    <a:pt x="148016" y="94025"/>
                  </a:cubicBezTo>
                  <a:cubicBezTo>
                    <a:pt x="149794" y="120441"/>
                    <a:pt x="188085" y="147810"/>
                    <a:pt x="188402" y="175940"/>
                  </a:cubicBezTo>
                  <a:cubicBezTo>
                    <a:pt x="188720" y="204071"/>
                    <a:pt x="174305" y="251886"/>
                    <a:pt x="149921" y="262808"/>
                  </a:cubicBezTo>
                  <a:cubicBezTo>
                    <a:pt x="125537" y="273730"/>
                    <a:pt x="66990" y="272397"/>
                    <a:pt x="42098" y="241472"/>
                  </a:cubicBezTo>
                  <a:cubicBezTo>
                    <a:pt x="17206" y="210548"/>
                    <a:pt x="-3622" y="116758"/>
                    <a:pt x="569" y="77261"/>
                  </a:cubicBezTo>
                  <a:cubicBezTo>
                    <a:pt x="4760" y="37764"/>
                    <a:pt x="37717" y="14460"/>
                    <a:pt x="67244" y="4490"/>
                  </a:cubicBezTo>
                  <a:cubicBezTo>
                    <a:pt x="96772" y="-5479"/>
                    <a:pt x="164272" y="2522"/>
                    <a:pt x="177734" y="17444"/>
                  </a:cubicBezTo>
                  <a:close/>
                </a:path>
              </a:pathLst>
            </a:custGeom>
            <a:solidFill>
              <a:schemeClr val="dk1"/>
            </a:solidFill>
            <a:ln>
              <a:noFill/>
            </a:ln>
          </p:spPr>
        </p:sp>
        <p:sp>
          <p:nvSpPr>
            <p:cNvPr id="328" name="Google Shape;328;p30"/>
            <p:cNvSpPr/>
            <p:nvPr/>
          </p:nvSpPr>
          <p:spPr>
            <a:xfrm rot="-1463005">
              <a:off x="2253726" y="6851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0"/>
            <p:cNvSpPr/>
            <p:nvPr/>
          </p:nvSpPr>
          <p:spPr>
            <a:xfrm rot="-1471010">
              <a:off x="2367852" y="1933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0"/>
            <p:cNvSpPr/>
            <p:nvPr/>
          </p:nvSpPr>
          <p:spPr>
            <a:xfrm rot="-1471010">
              <a:off x="2015427" y="18697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0"/>
            <p:cNvSpPr/>
            <p:nvPr/>
          </p:nvSpPr>
          <p:spPr>
            <a:xfrm rot="-1471010">
              <a:off x="2853627" y="35842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0"/>
            <p:cNvSpPr/>
            <p:nvPr/>
          </p:nvSpPr>
          <p:spPr>
            <a:xfrm rot="-1471010">
              <a:off x="2548827" y="475577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0"/>
            <p:cNvSpPr/>
            <p:nvPr/>
          </p:nvSpPr>
          <p:spPr>
            <a:xfrm rot="-1463005">
              <a:off x="2787126" y="4232344"/>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0"/>
            <p:cNvSpPr/>
            <p:nvPr/>
          </p:nvSpPr>
          <p:spPr>
            <a:xfrm rot="-1471010">
              <a:off x="2191377" y="10315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3500"/>
              <a:buNone/>
              <a:defRPr>
                <a:solidFill>
                  <a:schemeClr val="accent1"/>
                </a:solidFill>
              </a:defRPr>
            </a:lvl1pPr>
            <a:lvl2pPr lvl="1" rtl="0" algn="ctr">
              <a:spcBef>
                <a:spcPts val="0"/>
              </a:spcBef>
              <a:spcAft>
                <a:spcPts val="0"/>
              </a:spcAft>
              <a:buClr>
                <a:schemeClr val="accent1"/>
              </a:buClr>
              <a:buSzPts val="3500"/>
              <a:buNone/>
              <a:defRPr>
                <a:solidFill>
                  <a:schemeClr val="accent1"/>
                </a:solidFill>
              </a:defRPr>
            </a:lvl2pPr>
            <a:lvl3pPr lvl="2" rtl="0" algn="ctr">
              <a:spcBef>
                <a:spcPts val="0"/>
              </a:spcBef>
              <a:spcAft>
                <a:spcPts val="0"/>
              </a:spcAft>
              <a:buClr>
                <a:schemeClr val="accent1"/>
              </a:buClr>
              <a:buSzPts val="3500"/>
              <a:buNone/>
              <a:defRPr>
                <a:solidFill>
                  <a:schemeClr val="accent1"/>
                </a:solidFill>
              </a:defRPr>
            </a:lvl3pPr>
            <a:lvl4pPr lvl="3" rtl="0" algn="ctr">
              <a:spcBef>
                <a:spcPts val="0"/>
              </a:spcBef>
              <a:spcAft>
                <a:spcPts val="0"/>
              </a:spcAft>
              <a:buClr>
                <a:schemeClr val="accent1"/>
              </a:buClr>
              <a:buSzPts val="3500"/>
              <a:buNone/>
              <a:defRPr>
                <a:solidFill>
                  <a:schemeClr val="accent1"/>
                </a:solidFill>
              </a:defRPr>
            </a:lvl4pPr>
            <a:lvl5pPr lvl="4" rtl="0" algn="ctr">
              <a:spcBef>
                <a:spcPts val="0"/>
              </a:spcBef>
              <a:spcAft>
                <a:spcPts val="0"/>
              </a:spcAft>
              <a:buClr>
                <a:schemeClr val="accent1"/>
              </a:buClr>
              <a:buSzPts val="3500"/>
              <a:buNone/>
              <a:defRPr>
                <a:solidFill>
                  <a:schemeClr val="accent1"/>
                </a:solidFill>
              </a:defRPr>
            </a:lvl5pPr>
            <a:lvl6pPr lvl="5" rtl="0" algn="ctr">
              <a:spcBef>
                <a:spcPts val="0"/>
              </a:spcBef>
              <a:spcAft>
                <a:spcPts val="0"/>
              </a:spcAft>
              <a:buClr>
                <a:schemeClr val="accent1"/>
              </a:buClr>
              <a:buSzPts val="3500"/>
              <a:buNone/>
              <a:defRPr>
                <a:solidFill>
                  <a:schemeClr val="accent1"/>
                </a:solidFill>
              </a:defRPr>
            </a:lvl6pPr>
            <a:lvl7pPr lvl="6" rtl="0" algn="ctr">
              <a:spcBef>
                <a:spcPts val="0"/>
              </a:spcBef>
              <a:spcAft>
                <a:spcPts val="0"/>
              </a:spcAft>
              <a:buClr>
                <a:schemeClr val="accent1"/>
              </a:buClr>
              <a:buSzPts val="3500"/>
              <a:buNone/>
              <a:defRPr>
                <a:solidFill>
                  <a:schemeClr val="accent1"/>
                </a:solidFill>
              </a:defRPr>
            </a:lvl7pPr>
            <a:lvl8pPr lvl="7" rtl="0" algn="ctr">
              <a:spcBef>
                <a:spcPts val="0"/>
              </a:spcBef>
              <a:spcAft>
                <a:spcPts val="0"/>
              </a:spcAft>
              <a:buClr>
                <a:schemeClr val="accent1"/>
              </a:buClr>
              <a:buSzPts val="3500"/>
              <a:buNone/>
              <a:defRPr>
                <a:solidFill>
                  <a:schemeClr val="accent1"/>
                </a:solidFill>
              </a:defRPr>
            </a:lvl8pPr>
            <a:lvl9pPr lvl="8" rtl="0" algn="ctr">
              <a:spcBef>
                <a:spcPts val="0"/>
              </a:spcBef>
              <a:spcAft>
                <a:spcPts val="0"/>
              </a:spcAft>
              <a:buClr>
                <a:schemeClr val="accent1"/>
              </a:buClr>
              <a:buSzPts val="3500"/>
              <a:buNone/>
              <a:defRPr>
                <a:solidFill>
                  <a:schemeClr val="accent1"/>
                </a:solidFill>
              </a:defRPr>
            </a:lvl9pPr>
          </a:lstStyle>
          <a:p/>
        </p:txBody>
      </p:sp>
      <p:sp>
        <p:nvSpPr>
          <p:cNvPr id="17" name="Google Shape;17;p4"/>
          <p:cNvSpPr txBox="1"/>
          <p:nvPr>
            <p:ph idx="1" type="body"/>
          </p:nvPr>
        </p:nvSpPr>
        <p:spPr>
          <a:xfrm>
            <a:off x="720000" y="1215750"/>
            <a:ext cx="3852000" cy="16065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191919"/>
              </a:buClr>
              <a:buSzPts val="1400"/>
              <a:buFont typeface="Anaheim"/>
              <a:buChar char="●"/>
              <a:defRPr sz="1250">
                <a:solidFill>
                  <a:schemeClr val="accent1"/>
                </a:solidFill>
              </a:defRPr>
            </a:lvl1pPr>
            <a:lvl2pPr indent="-317500" lvl="1" marL="914400" rtl="0">
              <a:lnSpc>
                <a:spcPct val="115000"/>
              </a:lnSpc>
              <a:spcBef>
                <a:spcPts val="1000"/>
              </a:spcBef>
              <a:spcAft>
                <a:spcPts val="0"/>
              </a:spcAft>
              <a:buClr>
                <a:srgbClr val="191919"/>
              </a:buClr>
              <a:buSzPts val="1400"/>
              <a:buFont typeface="Anaheim"/>
              <a:buChar char="○"/>
              <a:defRPr>
                <a:solidFill>
                  <a:schemeClr val="accent1"/>
                </a:solidFill>
              </a:defRPr>
            </a:lvl2pPr>
            <a:lvl3pPr indent="-317500" lvl="2" marL="1371600" rtl="0">
              <a:lnSpc>
                <a:spcPct val="115000"/>
              </a:lnSpc>
              <a:spcBef>
                <a:spcPts val="1600"/>
              </a:spcBef>
              <a:spcAft>
                <a:spcPts val="0"/>
              </a:spcAft>
              <a:buClr>
                <a:srgbClr val="191919"/>
              </a:buClr>
              <a:buSzPts val="1400"/>
              <a:buFont typeface="Anaheim"/>
              <a:buChar char="■"/>
              <a:defRPr>
                <a:solidFill>
                  <a:schemeClr val="accent1"/>
                </a:solidFill>
              </a:defRPr>
            </a:lvl3pPr>
            <a:lvl4pPr indent="-317500" lvl="3" marL="1828800" rtl="0">
              <a:lnSpc>
                <a:spcPct val="115000"/>
              </a:lnSpc>
              <a:spcBef>
                <a:spcPts val="1600"/>
              </a:spcBef>
              <a:spcAft>
                <a:spcPts val="0"/>
              </a:spcAft>
              <a:buClr>
                <a:srgbClr val="191919"/>
              </a:buClr>
              <a:buSzPts val="1400"/>
              <a:buFont typeface="Anaheim"/>
              <a:buChar char="●"/>
              <a:defRPr>
                <a:solidFill>
                  <a:schemeClr val="accent1"/>
                </a:solidFill>
              </a:defRPr>
            </a:lvl4pPr>
            <a:lvl5pPr indent="-317500" lvl="4" marL="2286000" rtl="0">
              <a:lnSpc>
                <a:spcPct val="115000"/>
              </a:lnSpc>
              <a:spcBef>
                <a:spcPts val="1600"/>
              </a:spcBef>
              <a:spcAft>
                <a:spcPts val="0"/>
              </a:spcAft>
              <a:buClr>
                <a:srgbClr val="191919"/>
              </a:buClr>
              <a:buSzPts val="1400"/>
              <a:buFont typeface="Anaheim"/>
              <a:buChar char="○"/>
              <a:defRPr>
                <a:solidFill>
                  <a:schemeClr val="accent1"/>
                </a:solidFill>
              </a:defRPr>
            </a:lvl5pPr>
            <a:lvl6pPr indent="-317500" lvl="5" marL="2743200" rtl="0">
              <a:lnSpc>
                <a:spcPct val="115000"/>
              </a:lnSpc>
              <a:spcBef>
                <a:spcPts val="1600"/>
              </a:spcBef>
              <a:spcAft>
                <a:spcPts val="0"/>
              </a:spcAft>
              <a:buClr>
                <a:srgbClr val="191919"/>
              </a:buClr>
              <a:buSzPts val="1400"/>
              <a:buFont typeface="Anaheim"/>
              <a:buChar char="■"/>
              <a:defRPr>
                <a:solidFill>
                  <a:schemeClr val="accent1"/>
                </a:solidFill>
              </a:defRPr>
            </a:lvl6pPr>
            <a:lvl7pPr indent="-317500" lvl="6" marL="3200400" rtl="0">
              <a:lnSpc>
                <a:spcPct val="115000"/>
              </a:lnSpc>
              <a:spcBef>
                <a:spcPts val="1600"/>
              </a:spcBef>
              <a:spcAft>
                <a:spcPts val="0"/>
              </a:spcAft>
              <a:buClr>
                <a:srgbClr val="191919"/>
              </a:buClr>
              <a:buSzPts val="1400"/>
              <a:buFont typeface="Anaheim"/>
              <a:buChar char="●"/>
              <a:defRPr>
                <a:solidFill>
                  <a:schemeClr val="accent1"/>
                </a:solidFill>
              </a:defRPr>
            </a:lvl7pPr>
            <a:lvl8pPr indent="-317500" lvl="7" marL="3657600" rtl="0">
              <a:lnSpc>
                <a:spcPct val="115000"/>
              </a:lnSpc>
              <a:spcBef>
                <a:spcPts val="1600"/>
              </a:spcBef>
              <a:spcAft>
                <a:spcPts val="0"/>
              </a:spcAft>
              <a:buClr>
                <a:srgbClr val="191919"/>
              </a:buClr>
              <a:buSzPts val="1400"/>
              <a:buFont typeface="Anaheim"/>
              <a:buChar char="○"/>
              <a:defRPr>
                <a:solidFill>
                  <a:schemeClr val="accent1"/>
                </a:solidFill>
              </a:defRPr>
            </a:lvl8pPr>
            <a:lvl9pPr indent="-317500" lvl="8" marL="4114800" rtl="0">
              <a:lnSpc>
                <a:spcPct val="115000"/>
              </a:lnSpc>
              <a:spcBef>
                <a:spcPts val="1600"/>
              </a:spcBef>
              <a:spcAft>
                <a:spcPts val="1600"/>
              </a:spcAft>
              <a:buClr>
                <a:srgbClr val="191919"/>
              </a:buClr>
              <a:buSzPts val="1400"/>
              <a:buFont typeface="Anaheim"/>
              <a:buChar char="■"/>
              <a:defRPr>
                <a:solidFill>
                  <a:schemeClr val="accen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 name="Google Shape;20;p5"/>
          <p:cNvSpPr txBox="1"/>
          <p:nvPr>
            <p:ph idx="1" type="subTitle"/>
          </p:nvPr>
        </p:nvSpPr>
        <p:spPr>
          <a:xfrm>
            <a:off x="5870283" y="2805843"/>
            <a:ext cx="25605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1" name="Google Shape;21;p5"/>
          <p:cNvSpPr txBox="1"/>
          <p:nvPr>
            <p:ph idx="2" type="subTitle"/>
          </p:nvPr>
        </p:nvSpPr>
        <p:spPr>
          <a:xfrm>
            <a:off x="2754671" y="2805843"/>
            <a:ext cx="25605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 name="Google Shape;22;p5"/>
          <p:cNvSpPr txBox="1"/>
          <p:nvPr>
            <p:ph idx="3" type="subTitle"/>
          </p:nvPr>
        </p:nvSpPr>
        <p:spPr>
          <a:xfrm>
            <a:off x="5870283" y="2463776"/>
            <a:ext cx="2560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 name="Google Shape;23;p5"/>
          <p:cNvSpPr txBox="1"/>
          <p:nvPr>
            <p:ph idx="4" type="subTitle"/>
          </p:nvPr>
        </p:nvSpPr>
        <p:spPr>
          <a:xfrm>
            <a:off x="2754671" y="2463776"/>
            <a:ext cx="2560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oboto Black"/>
                <a:ea typeface="Roboto Black"/>
                <a:cs typeface="Roboto Black"/>
                <a:sym typeface="Robot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4" name="Google Shape;24;p5"/>
          <p:cNvGrpSpPr/>
          <p:nvPr/>
        </p:nvGrpSpPr>
        <p:grpSpPr>
          <a:xfrm>
            <a:off x="-2232713" y="2386822"/>
            <a:ext cx="6427587" cy="3919027"/>
            <a:chOff x="-1758088" y="2271372"/>
            <a:chExt cx="6427587" cy="3919027"/>
          </a:xfrm>
        </p:grpSpPr>
        <p:sp>
          <p:nvSpPr>
            <p:cNvPr id="25" name="Google Shape;25;p5"/>
            <p:cNvSpPr/>
            <p:nvPr/>
          </p:nvSpPr>
          <p:spPr>
            <a:xfrm>
              <a:off x="-1758088" y="2528749"/>
              <a:ext cx="6357825" cy="3661650"/>
            </a:xfrm>
            <a:custGeom>
              <a:rect b="b" l="l" r="r" t="t"/>
              <a:pathLst>
                <a:path extrusionOk="0" h="146466" w="254313">
                  <a:moveTo>
                    <a:pt x="47431" y="3821"/>
                  </a:moveTo>
                  <a:cubicBezTo>
                    <a:pt x="76260" y="-10784"/>
                    <a:pt x="152587" y="19950"/>
                    <a:pt x="185734" y="41921"/>
                  </a:cubicBezTo>
                  <a:cubicBezTo>
                    <a:pt x="218881" y="63892"/>
                    <a:pt x="275142" y="121042"/>
                    <a:pt x="246313" y="135647"/>
                  </a:cubicBezTo>
                  <a:cubicBezTo>
                    <a:pt x="217484" y="150252"/>
                    <a:pt x="45907" y="151522"/>
                    <a:pt x="12760" y="129551"/>
                  </a:cubicBezTo>
                  <a:cubicBezTo>
                    <a:pt x="-20387" y="107580"/>
                    <a:pt x="18602" y="18426"/>
                    <a:pt x="47431" y="3821"/>
                  </a:cubicBezTo>
                  <a:close/>
                </a:path>
              </a:pathLst>
            </a:custGeom>
            <a:solidFill>
              <a:schemeClr val="dk1"/>
            </a:solidFill>
            <a:ln>
              <a:noFill/>
            </a:ln>
          </p:spPr>
        </p:sp>
        <p:sp>
          <p:nvSpPr>
            <p:cNvPr id="26" name="Google Shape;26;p5"/>
            <p:cNvSpPr/>
            <p:nvPr/>
          </p:nvSpPr>
          <p:spPr>
            <a:xfrm>
              <a:off x="714024" y="22713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p:nvPr/>
          </p:nvSpPr>
          <p:spPr>
            <a:xfrm>
              <a:off x="2294900" y="29639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p:nvPr/>
          </p:nvSpPr>
          <p:spPr>
            <a:xfrm>
              <a:off x="3876324" y="41382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p:nvPr/>
          </p:nvSpPr>
          <p:spPr>
            <a:xfrm>
              <a:off x="4071325" y="44498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p:nvPr/>
          </p:nvSpPr>
          <p:spPr>
            <a:xfrm>
              <a:off x="4536750" y="48118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a:off x="4474499" y="45110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2536024" y="309584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3500"/>
              <a:buNone/>
              <a:defRPr>
                <a:solidFill>
                  <a:schemeClr val="accent1"/>
                </a:solidFill>
              </a:defRPr>
            </a:lvl1pPr>
            <a:lvl2pPr lvl="1" rtl="0" algn="ctr">
              <a:spcBef>
                <a:spcPts val="0"/>
              </a:spcBef>
              <a:spcAft>
                <a:spcPts val="0"/>
              </a:spcAft>
              <a:buClr>
                <a:schemeClr val="accent1"/>
              </a:buClr>
              <a:buSzPts val="3500"/>
              <a:buNone/>
              <a:defRPr>
                <a:solidFill>
                  <a:schemeClr val="accent1"/>
                </a:solidFill>
              </a:defRPr>
            </a:lvl2pPr>
            <a:lvl3pPr lvl="2" rtl="0" algn="ctr">
              <a:spcBef>
                <a:spcPts val="0"/>
              </a:spcBef>
              <a:spcAft>
                <a:spcPts val="0"/>
              </a:spcAft>
              <a:buClr>
                <a:schemeClr val="accent1"/>
              </a:buClr>
              <a:buSzPts val="3500"/>
              <a:buNone/>
              <a:defRPr>
                <a:solidFill>
                  <a:schemeClr val="accent1"/>
                </a:solidFill>
              </a:defRPr>
            </a:lvl3pPr>
            <a:lvl4pPr lvl="3" rtl="0" algn="ctr">
              <a:spcBef>
                <a:spcPts val="0"/>
              </a:spcBef>
              <a:spcAft>
                <a:spcPts val="0"/>
              </a:spcAft>
              <a:buClr>
                <a:schemeClr val="accent1"/>
              </a:buClr>
              <a:buSzPts val="3500"/>
              <a:buNone/>
              <a:defRPr>
                <a:solidFill>
                  <a:schemeClr val="accent1"/>
                </a:solidFill>
              </a:defRPr>
            </a:lvl4pPr>
            <a:lvl5pPr lvl="4" rtl="0" algn="ctr">
              <a:spcBef>
                <a:spcPts val="0"/>
              </a:spcBef>
              <a:spcAft>
                <a:spcPts val="0"/>
              </a:spcAft>
              <a:buClr>
                <a:schemeClr val="accent1"/>
              </a:buClr>
              <a:buSzPts val="3500"/>
              <a:buNone/>
              <a:defRPr>
                <a:solidFill>
                  <a:schemeClr val="accent1"/>
                </a:solidFill>
              </a:defRPr>
            </a:lvl5pPr>
            <a:lvl6pPr lvl="5" rtl="0" algn="ctr">
              <a:spcBef>
                <a:spcPts val="0"/>
              </a:spcBef>
              <a:spcAft>
                <a:spcPts val="0"/>
              </a:spcAft>
              <a:buClr>
                <a:schemeClr val="accent1"/>
              </a:buClr>
              <a:buSzPts val="3500"/>
              <a:buNone/>
              <a:defRPr>
                <a:solidFill>
                  <a:schemeClr val="accent1"/>
                </a:solidFill>
              </a:defRPr>
            </a:lvl6pPr>
            <a:lvl7pPr lvl="6" rtl="0" algn="ctr">
              <a:spcBef>
                <a:spcPts val="0"/>
              </a:spcBef>
              <a:spcAft>
                <a:spcPts val="0"/>
              </a:spcAft>
              <a:buClr>
                <a:schemeClr val="accent1"/>
              </a:buClr>
              <a:buSzPts val="3500"/>
              <a:buNone/>
              <a:defRPr>
                <a:solidFill>
                  <a:schemeClr val="accent1"/>
                </a:solidFill>
              </a:defRPr>
            </a:lvl7pPr>
            <a:lvl8pPr lvl="7" rtl="0" algn="ctr">
              <a:spcBef>
                <a:spcPts val="0"/>
              </a:spcBef>
              <a:spcAft>
                <a:spcPts val="0"/>
              </a:spcAft>
              <a:buClr>
                <a:schemeClr val="accent1"/>
              </a:buClr>
              <a:buSzPts val="3500"/>
              <a:buNone/>
              <a:defRPr>
                <a:solidFill>
                  <a:schemeClr val="accent1"/>
                </a:solidFill>
              </a:defRPr>
            </a:lvl8pPr>
            <a:lvl9pPr lvl="8" rtl="0" algn="ctr">
              <a:spcBef>
                <a:spcPts val="0"/>
              </a:spcBef>
              <a:spcAft>
                <a:spcPts val="0"/>
              </a:spcAft>
              <a:buClr>
                <a:schemeClr val="accent1"/>
              </a:buClr>
              <a:buSzPts val="3500"/>
              <a:buNone/>
              <a:defRPr>
                <a:solidFill>
                  <a:schemeClr val="accent1"/>
                </a:solidFill>
              </a:defRPr>
            </a:lvl9pPr>
          </a:lstStyle>
          <a:p/>
        </p:txBody>
      </p:sp>
      <p:grpSp>
        <p:nvGrpSpPr>
          <p:cNvPr id="35" name="Google Shape;35;p6"/>
          <p:cNvGrpSpPr/>
          <p:nvPr/>
        </p:nvGrpSpPr>
        <p:grpSpPr>
          <a:xfrm>
            <a:off x="3285869" y="-1183598"/>
            <a:ext cx="7524822" cy="2155751"/>
            <a:chOff x="3285869" y="-650198"/>
            <a:chExt cx="7524822" cy="2155751"/>
          </a:xfrm>
        </p:grpSpPr>
        <p:sp>
          <p:nvSpPr>
            <p:cNvPr id="36" name="Google Shape;36;p6"/>
            <p:cNvSpPr/>
            <p:nvPr/>
          </p:nvSpPr>
          <p:spPr>
            <a:xfrm>
              <a:off x="3449941" y="-650198"/>
              <a:ext cx="7360750" cy="1803850"/>
            </a:xfrm>
            <a:custGeom>
              <a:rect b="b" l="l" r="r" t="t"/>
              <a:pathLst>
                <a:path extrusionOk="0" h="72154" w="294430">
                  <a:moveTo>
                    <a:pt x="13607" y="10584"/>
                  </a:moveTo>
                  <a:cubicBezTo>
                    <a:pt x="-23159" y="20236"/>
                    <a:pt x="22561" y="53447"/>
                    <a:pt x="59708" y="62781"/>
                  </a:cubicBezTo>
                  <a:cubicBezTo>
                    <a:pt x="96856" y="72116"/>
                    <a:pt x="199726" y="76243"/>
                    <a:pt x="236492" y="66591"/>
                  </a:cubicBezTo>
                  <a:cubicBezTo>
                    <a:pt x="273259" y="56939"/>
                    <a:pt x="317455" y="14204"/>
                    <a:pt x="280307" y="4869"/>
                  </a:cubicBezTo>
                  <a:cubicBezTo>
                    <a:pt x="243160" y="-4465"/>
                    <a:pt x="50374" y="932"/>
                    <a:pt x="13607" y="10584"/>
                  </a:cubicBezTo>
                  <a:close/>
                </a:path>
              </a:pathLst>
            </a:custGeom>
            <a:solidFill>
              <a:schemeClr val="dk1"/>
            </a:solidFill>
            <a:ln>
              <a:noFill/>
            </a:ln>
          </p:spPr>
        </p:sp>
        <p:sp>
          <p:nvSpPr>
            <p:cNvPr id="37" name="Google Shape;37;p6"/>
            <p:cNvSpPr/>
            <p:nvPr/>
          </p:nvSpPr>
          <p:spPr>
            <a:xfrm rot="-1471010">
              <a:off x="3410877" y="374278"/>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6"/>
            <p:cNvSpPr/>
            <p:nvPr/>
          </p:nvSpPr>
          <p:spPr>
            <a:xfrm rot="-1463005">
              <a:off x="3297276" y="26068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6"/>
            <p:cNvGrpSpPr/>
            <p:nvPr/>
          </p:nvGrpSpPr>
          <p:grpSpPr>
            <a:xfrm flipH="1" rot="10800000">
              <a:off x="8696069" y="1153650"/>
              <a:ext cx="351907" cy="351903"/>
              <a:chOff x="51794" y="1420850"/>
              <a:chExt cx="351907" cy="351903"/>
            </a:xfrm>
          </p:grpSpPr>
          <p:sp>
            <p:nvSpPr>
              <p:cNvPr id="40" name="Google Shape;40;p6"/>
              <p:cNvSpPr/>
              <p:nvPr/>
            </p:nvSpPr>
            <p:spPr>
              <a:xfrm rot="-1471010">
                <a:off x="176802" y="154585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rot="-1463005">
                <a:off x="63201" y="14322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 name="Google Shape;42;p6"/>
            <p:cNvSpPr/>
            <p:nvPr/>
          </p:nvSpPr>
          <p:spPr>
            <a:xfrm rot="-1471010">
              <a:off x="5537802" y="1143903"/>
              <a:ext cx="195199" cy="195199"/>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rot="-1463005">
              <a:off x="5805976" y="112360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1463005">
              <a:off x="4824326" y="941831"/>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p:nvPr/>
          </p:nvSpPr>
          <p:spPr>
            <a:xfrm rot="-1463005">
              <a:off x="8145001" y="1294356"/>
              <a:ext cx="70487" cy="70487"/>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8" name="Google Shape;48;p7"/>
          <p:cNvSpPr txBox="1"/>
          <p:nvPr>
            <p:ph idx="1" type="body"/>
          </p:nvPr>
        </p:nvSpPr>
        <p:spPr>
          <a:xfrm>
            <a:off x="713225" y="1581550"/>
            <a:ext cx="4388400" cy="216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Font typeface="Anaheim"/>
              <a:buChar char="●"/>
              <a:defRPr/>
            </a:lvl1pPr>
            <a:lvl2pPr indent="-317500" lvl="1" marL="914400">
              <a:spcBef>
                <a:spcPts val="0"/>
              </a:spcBef>
              <a:spcAft>
                <a:spcPts val="0"/>
              </a:spcAft>
              <a:buClr>
                <a:srgbClr val="191919"/>
              </a:buClr>
              <a:buSzPts val="1400"/>
              <a:buFont typeface="Anaheim"/>
              <a:buChar char="○"/>
              <a:defRPr/>
            </a:lvl2pPr>
            <a:lvl3pPr indent="-317500" lvl="2" marL="1371600">
              <a:spcBef>
                <a:spcPts val="0"/>
              </a:spcBef>
              <a:spcAft>
                <a:spcPts val="0"/>
              </a:spcAft>
              <a:buClr>
                <a:srgbClr val="191919"/>
              </a:buClr>
              <a:buSzPts val="1400"/>
              <a:buFont typeface="Anaheim"/>
              <a:buChar char="■"/>
              <a:defRPr/>
            </a:lvl3pPr>
            <a:lvl4pPr indent="-317500" lvl="3" marL="1828800">
              <a:spcBef>
                <a:spcPts val="0"/>
              </a:spcBef>
              <a:spcAft>
                <a:spcPts val="0"/>
              </a:spcAft>
              <a:buClr>
                <a:srgbClr val="191919"/>
              </a:buClr>
              <a:buSzPts val="1400"/>
              <a:buFont typeface="Anaheim"/>
              <a:buChar char="●"/>
              <a:defRPr/>
            </a:lvl4pPr>
            <a:lvl5pPr indent="-317500" lvl="4" marL="2286000">
              <a:spcBef>
                <a:spcPts val="0"/>
              </a:spcBef>
              <a:spcAft>
                <a:spcPts val="0"/>
              </a:spcAft>
              <a:buClr>
                <a:srgbClr val="191919"/>
              </a:buClr>
              <a:buSzPts val="1400"/>
              <a:buFont typeface="Anaheim"/>
              <a:buChar char="○"/>
              <a:defRPr/>
            </a:lvl5pPr>
            <a:lvl6pPr indent="-317500" lvl="5" marL="2743200">
              <a:spcBef>
                <a:spcPts val="0"/>
              </a:spcBef>
              <a:spcAft>
                <a:spcPts val="0"/>
              </a:spcAft>
              <a:buClr>
                <a:srgbClr val="191919"/>
              </a:buClr>
              <a:buSzPts val="1400"/>
              <a:buFont typeface="Anaheim"/>
              <a:buChar char="■"/>
              <a:defRPr/>
            </a:lvl6pPr>
            <a:lvl7pPr indent="-317500" lvl="6" marL="3200400">
              <a:spcBef>
                <a:spcPts val="0"/>
              </a:spcBef>
              <a:spcAft>
                <a:spcPts val="0"/>
              </a:spcAft>
              <a:buClr>
                <a:srgbClr val="191919"/>
              </a:buClr>
              <a:buSzPts val="1400"/>
              <a:buFont typeface="Anaheim"/>
              <a:buChar char="●"/>
              <a:defRPr/>
            </a:lvl7pPr>
            <a:lvl8pPr indent="-317500" lvl="7" marL="3657600">
              <a:spcBef>
                <a:spcPts val="0"/>
              </a:spcBef>
              <a:spcAft>
                <a:spcPts val="0"/>
              </a:spcAft>
              <a:buClr>
                <a:srgbClr val="191919"/>
              </a:buClr>
              <a:buSzPts val="1400"/>
              <a:buFont typeface="Anaheim"/>
              <a:buChar char="○"/>
              <a:defRPr/>
            </a:lvl8pPr>
            <a:lvl9pPr indent="-317500" lvl="8" marL="4114800">
              <a:spcBef>
                <a:spcPts val="0"/>
              </a:spcBef>
              <a:spcAft>
                <a:spcPts val="0"/>
              </a:spcAft>
              <a:buClr>
                <a:srgbClr val="191919"/>
              </a:buClr>
              <a:buSzPts val="1400"/>
              <a:buFont typeface="Anaheim"/>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9" name="Shape 49"/>
        <p:cNvGrpSpPr/>
        <p:nvPr/>
      </p:nvGrpSpPr>
      <p:grpSpPr>
        <a:xfrm>
          <a:off x="0" y="0"/>
          <a:ext cx="0" cy="0"/>
          <a:chOff x="0" y="0"/>
          <a:chExt cx="0" cy="0"/>
        </a:xfrm>
      </p:grpSpPr>
      <p:sp>
        <p:nvSpPr>
          <p:cNvPr id="50" name="Google Shape;50;p8"/>
          <p:cNvSpPr txBox="1"/>
          <p:nvPr>
            <p:ph type="title"/>
          </p:nvPr>
        </p:nvSpPr>
        <p:spPr>
          <a:xfrm>
            <a:off x="1382550" y="1307100"/>
            <a:ext cx="63789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 name="Shape 51"/>
        <p:cNvGrpSpPr/>
        <p:nvPr/>
      </p:nvGrpSpPr>
      <p:grpSpPr>
        <a:xfrm>
          <a:off x="0" y="0"/>
          <a:ext cx="0" cy="0"/>
          <a:chOff x="0" y="0"/>
          <a:chExt cx="0" cy="0"/>
        </a:xfrm>
      </p:grpSpPr>
      <p:sp>
        <p:nvSpPr>
          <p:cNvPr id="52" name="Google Shape;52;p9"/>
          <p:cNvSpPr txBox="1"/>
          <p:nvPr>
            <p:ph type="title"/>
          </p:nvPr>
        </p:nvSpPr>
        <p:spPr>
          <a:xfrm>
            <a:off x="720000" y="1282425"/>
            <a:ext cx="3655200" cy="914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4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 name="Google Shape;53;p9"/>
          <p:cNvSpPr txBox="1"/>
          <p:nvPr>
            <p:ph idx="1" type="subTitle"/>
          </p:nvPr>
        </p:nvSpPr>
        <p:spPr>
          <a:xfrm>
            <a:off x="720000" y="2163975"/>
            <a:ext cx="3655200" cy="15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999999"/>
              </a:buClr>
              <a:buSzPts val="800"/>
              <a:buFont typeface="Open Sans"/>
              <a:buChar char="●"/>
              <a:defRPr sz="1600"/>
            </a:lvl1pPr>
            <a:lvl2pPr lvl="1" rtl="0" algn="ctr">
              <a:lnSpc>
                <a:spcPct val="100000"/>
              </a:lnSpc>
              <a:spcBef>
                <a:spcPts val="0"/>
              </a:spcBef>
              <a:spcAft>
                <a:spcPts val="0"/>
              </a:spcAft>
              <a:buClr>
                <a:srgbClr val="999999"/>
              </a:buClr>
              <a:buSzPts val="800"/>
              <a:buFont typeface="Open Sans"/>
              <a:buChar char="○"/>
              <a:defRPr/>
            </a:lvl2pPr>
            <a:lvl3pPr lvl="2" rtl="0" algn="ctr">
              <a:lnSpc>
                <a:spcPct val="100000"/>
              </a:lnSpc>
              <a:spcBef>
                <a:spcPts val="0"/>
              </a:spcBef>
              <a:spcAft>
                <a:spcPts val="0"/>
              </a:spcAft>
              <a:buClr>
                <a:srgbClr val="999999"/>
              </a:buClr>
              <a:buSzPts val="800"/>
              <a:buFont typeface="Open Sans"/>
              <a:buChar char="■"/>
              <a:defRPr/>
            </a:lvl3pPr>
            <a:lvl4pPr lvl="3" rtl="0" algn="ctr">
              <a:lnSpc>
                <a:spcPct val="100000"/>
              </a:lnSpc>
              <a:spcBef>
                <a:spcPts val="0"/>
              </a:spcBef>
              <a:spcAft>
                <a:spcPts val="0"/>
              </a:spcAft>
              <a:buClr>
                <a:srgbClr val="999999"/>
              </a:buClr>
              <a:buSzPts val="800"/>
              <a:buFont typeface="Open Sans"/>
              <a:buChar char="●"/>
              <a:defRPr/>
            </a:lvl4pPr>
            <a:lvl5pPr lvl="4" rtl="0" algn="ctr">
              <a:lnSpc>
                <a:spcPct val="100000"/>
              </a:lnSpc>
              <a:spcBef>
                <a:spcPts val="0"/>
              </a:spcBef>
              <a:spcAft>
                <a:spcPts val="0"/>
              </a:spcAft>
              <a:buClr>
                <a:srgbClr val="999999"/>
              </a:buClr>
              <a:buSzPts val="1200"/>
              <a:buFont typeface="Open Sans"/>
              <a:buChar char="○"/>
              <a:defRPr/>
            </a:lvl5pPr>
            <a:lvl6pPr lvl="5" rtl="0" algn="ctr">
              <a:lnSpc>
                <a:spcPct val="100000"/>
              </a:lnSpc>
              <a:spcBef>
                <a:spcPts val="0"/>
              </a:spcBef>
              <a:spcAft>
                <a:spcPts val="0"/>
              </a:spcAft>
              <a:buClr>
                <a:srgbClr val="999999"/>
              </a:buClr>
              <a:buSzPts val="1200"/>
              <a:buFont typeface="Open Sans"/>
              <a:buChar char="■"/>
              <a:defRPr/>
            </a:lvl6pPr>
            <a:lvl7pPr lvl="6" rtl="0" algn="ctr">
              <a:lnSpc>
                <a:spcPct val="100000"/>
              </a:lnSpc>
              <a:spcBef>
                <a:spcPts val="0"/>
              </a:spcBef>
              <a:spcAft>
                <a:spcPts val="0"/>
              </a:spcAft>
              <a:buClr>
                <a:srgbClr val="999999"/>
              </a:buClr>
              <a:buSzPts val="700"/>
              <a:buFont typeface="Open Sans"/>
              <a:buChar char="●"/>
              <a:defRPr/>
            </a:lvl7pPr>
            <a:lvl8pPr lvl="7" rtl="0" algn="ctr">
              <a:lnSpc>
                <a:spcPct val="100000"/>
              </a:lnSpc>
              <a:spcBef>
                <a:spcPts val="0"/>
              </a:spcBef>
              <a:spcAft>
                <a:spcPts val="0"/>
              </a:spcAft>
              <a:buClr>
                <a:srgbClr val="999999"/>
              </a:buClr>
              <a:buSzPts val="700"/>
              <a:buFont typeface="Open Sans"/>
              <a:buChar char="○"/>
              <a:defRPr/>
            </a:lvl8pPr>
            <a:lvl9pPr lvl="8" rtl="0" algn="ctr">
              <a:lnSpc>
                <a:spcPct val="100000"/>
              </a:lnSpc>
              <a:spcBef>
                <a:spcPts val="0"/>
              </a:spcBef>
              <a:spcAft>
                <a:spcPts val="0"/>
              </a:spcAft>
              <a:buClr>
                <a:srgbClr val="999999"/>
              </a:buClr>
              <a:buSzPts val="600"/>
              <a:buFont typeface="Open Sans"/>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 name="Shape 54"/>
        <p:cNvGrpSpPr/>
        <p:nvPr/>
      </p:nvGrpSpPr>
      <p:grpSpPr>
        <a:xfrm>
          <a:off x="0" y="0"/>
          <a:ext cx="0" cy="0"/>
          <a:chOff x="0" y="0"/>
          <a:chExt cx="0" cy="0"/>
        </a:xfrm>
      </p:grpSpPr>
      <p:sp>
        <p:nvSpPr>
          <p:cNvPr id="55" name="Google Shape;55;p10"/>
          <p:cNvSpPr txBox="1"/>
          <p:nvPr>
            <p:ph type="title"/>
          </p:nvPr>
        </p:nvSpPr>
        <p:spPr>
          <a:xfrm>
            <a:off x="777300" y="3971783"/>
            <a:ext cx="7589400" cy="572700"/>
          </a:xfrm>
          <a:prstGeom prst="rect">
            <a:avLst/>
          </a:prstGeom>
          <a:solidFill>
            <a:schemeClr val="dk1"/>
          </a:solidFill>
          <a:ln cap="flat" cmpd="sng" w="1143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50"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3500"/>
              <a:buFont typeface="Roboto Black"/>
              <a:buNone/>
              <a:defRPr sz="35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2pPr>
            <a:lvl3pPr lvl="2"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3pPr>
            <a:lvl4pPr lvl="3"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4pPr>
            <a:lvl5pPr lvl="4"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5pPr>
            <a:lvl6pPr lvl="5"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6pPr>
            <a:lvl7pPr lvl="6"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7pPr>
            <a:lvl8pPr lvl="7"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8pPr>
            <a:lvl9pPr lvl="8"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9pPr>
          </a:lstStyle>
          <a:p/>
        </p:txBody>
      </p:sp>
      <p:sp>
        <p:nvSpPr>
          <p:cNvPr id="7" name="Google Shape;7;p1"/>
          <p:cNvSpPr txBox="1"/>
          <p:nvPr>
            <p:ph idx="1" type="body"/>
          </p:nvPr>
        </p:nvSpPr>
        <p:spPr>
          <a:xfrm>
            <a:off x="731100" y="1152475"/>
            <a:ext cx="76818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accent1"/>
              </a:buClr>
              <a:buSzPts val="1400"/>
              <a:buFont typeface="Archivo"/>
              <a:buChar char="●"/>
              <a:defRPr>
                <a:solidFill>
                  <a:schemeClr val="accent1"/>
                </a:solidFill>
                <a:latin typeface="Archivo"/>
                <a:ea typeface="Archivo"/>
                <a:cs typeface="Archivo"/>
                <a:sym typeface="Archivo"/>
              </a:defRPr>
            </a:lvl1pPr>
            <a:lvl2pPr indent="-317500" lvl="1" marL="914400">
              <a:lnSpc>
                <a:spcPct val="100000"/>
              </a:lnSpc>
              <a:spcBef>
                <a:spcPts val="0"/>
              </a:spcBef>
              <a:spcAft>
                <a:spcPts val="0"/>
              </a:spcAft>
              <a:buClr>
                <a:schemeClr val="accent1"/>
              </a:buClr>
              <a:buSzPts val="1400"/>
              <a:buFont typeface="Archivo"/>
              <a:buChar char="○"/>
              <a:defRPr>
                <a:solidFill>
                  <a:schemeClr val="accent1"/>
                </a:solidFill>
                <a:latin typeface="Archivo"/>
                <a:ea typeface="Archivo"/>
                <a:cs typeface="Archivo"/>
                <a:sym typeface="Archivo"/>
              </a:defRPr>
            </a:lvl2pPr>
            <a:lvl3pPr indent="-317500" lvl="2" marL="1371600">
              <a:lnSpc>
                <a:spcPct val="100000"/>
              </a:lnSpc>
              <a:spcBef>
                <a:spcPts val="0"/>
              </a:spcBef>
              <a:spcAft>
                <a:spcPts val="0"/>
              </a:spcAft>
              <a:buClr>
                <a:schemeClr val="accent1"/>
              </a:buClr>
              <a:buSzPts val="1400"/>
              <a:buFont typeface="Archivo"/>
              <a:buChar char="■"/>
              <a:defRPr>
                <a:solidFill>
                  <a:schemeClr val="accent1"/>
                </a:solidFill>
                <a:latin typeface="Archivo"/>
                <a:ea typeface="Archivo"/>
                <a:cs typeface="Archivo"/>
                <a:sym typeface="Archivo"/>
              </a:defRPr>
            </a:lvl3pPr>
            <a:lvl4pPr indent="-317500" lvl="3" marL="1828800">
              <a:lnSpc>
                <a:spcPct val="100000"/>
              </a:lnSpc>
              <a:spcBef>
                <a:spcPts val="0"/>
              </a:spcBef>
              <a:spcAft>
                <a:spcPts val="0"/>
              </a:spcAft>
              <a:buClr>
                <a:schemeClr val="accent1"/>
              </a:buClr>
              <a:buSzPts val="1400"/>
              <a:buFont typeface="Archivo"/>
              <a:buChar char="●"/>
              <a:defRPr>
                <a:solidFill>
                  <a:schemeClr val="accent1"/>
                </a:solidFill>
                <a:latin typeface="Archivo"/>
                <a:ea typeface="Archivo"/>
                <a:cs typeface="Archivo"/>
                <a:sym typeface="Archivo"/>
              </a:defRPr>
            </a:lvl4pPr>
            <a:lvl5pPr indent="-317500" lvl="4" marL="2286000">
              <a:lnSpc>
                <a:spcPct val="100000"/>
              </a:lnSpc>
              <a:spcBef>
                <a:spcPts val="0"/>
              </a:spcBef>
              <a:spcAft>
                <a:spcPts val="0"/>
              </a:spcAft>
              <a:buClr>
                <a:schemeClr val="accent1"/>
              </a:buClr>
              <a:buSzPts val="1400"/>
              <a:buFont typeface="Archivo"/>
              <a:buChar char="○"/>
              <a:defRPr>
                <a:solidFill>
                  <a:schemeClr val="accent1"/>
                </a:solidFill>
                <a:latin typeface="Archivo"/>
                <a:ea typeface="Archivo"/>
                <a:cs typeface="Archivo"/>
                <a:sym typeface="Archivo"/>
              </a:defRPr>
            </a:lvl5pPr>
            <a:lvl6pPr indent="-317500" lvl="5" marL="2743200">
              <a:lnSpc>
                <a:spcPct val="100000"/>
              </a:lnSpc>
              <a:spcBef>
                <a:spcPts val="0"/>
              </a:spcBef>
              <a:spcAft>
                <a:spcPts val="0"/>
              </a:spcAft>
              <a:buClr>
                <a:schemeClr val="accent1"/>
              </a:buClr>
              <a:buSzPts val="1400"/>
              <a:buFont typeface="Archivo"/>
              <a:buChar char="■"/>
              <a:defRPr>
                <a:solidFill>
                  <a:schemeClr val="accent1"/>
                </a:solidFill>
                <a:latin typeface="Archivo"/>
                <a:ea typeface="Archivo"/>
                <a:cs typeface="Archivo"/>
                <a:sym typeface="Archivo"/>
              </a:defRPr>
            </a:lvl6pPr>
            <a:lvl7pPr indent="-317500" lvl="6" marL="3200400">
              <a:lnSpc>
                <a:spcPct val="100000"/>
              </a:lnSpc>
              <a:spcBef>
                <a:spcPts val="0"/>
              </a:spcBef>
              <a:spcAft>
                <a:spcPts val="0"/>
              </a:spcAft>
              <a:buClr>
                <a:schemeClr val="accent1"/>
              </a:buClr>
              <a:buSzPts val="1400"/>
              <a:buFont typeface="Archivo"/>
              <a:buChar char="●"/>
              <a:defRPr>
                <a:solidFill>
                  <a:schemeClr val="accent1"/>
                </a:solidFill>
                <a:latin typeface="Archivo"/>
                <a:ea typeface="Archivo"/>
                <a:cs typeface="Archivo"/>
                <a:sym typeface="Archivo"/>
              </a:defRPr>
            </a:lvl7pPr>
            <a:lvl8pPr indent="-317500" lvl="7" marL="3657600">
              <a:lnSpc>
                <a:spcPct val="100000"/>
              </a:lnSpc>
              <a:spcBef>
                <a:spcPts val="0"/>
              </a:spcBef>
              <a:spcAft>
                <a:spcPts val="0"/>
              </a:spcAft>
              <a:buClr>
                <a:schemeClr val="accent1"/>
              </a:buClr>
              <a:buSzPts val="1400"/>
              <a:buFont typeface="Archivo"/>
              <a:buChar char="○"/>
              <a:defRPr>
                <a:solidFill>
                  <a:schemeClr val="accent1"/>
                </a:solidFill>
                <a:latin typeface="Archivo"/>
                <a:ea typeface="Archivo"/>
                <a:cs typeface="Archivo"/>
                <a:sym typeface="Archivo"/>
              </a:defRPr>
            </a:lvl8pPr>
            <a:lvl9pPr indent="-317500" lvl="8" marL="4114800">
              <a:lnSpc>
                <a:spcPct val="100000"/>
              </a:lnSpc>
              <a:spcBef>
                <a:spcPts val="0"/>
              </a:spcBef>
              <a:spcAft>
                <a:spcPts val="0"/>
              </a:spcAft>
              <a:buClr>
                <a:schemeClr val="accent1"/>
              </a:buClr>
              <a:buSzPts val="1400"/>
              <a:buFont typeface="Archivo"/>
              <a:buChar char="■"/>
              <a:defRPr>
                <a:solidFill>
                  <a:schemeClr val="accent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13.jpg"/><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7.jpg"/><Relationship Id="rId4" Type="http://schemas.openxmlformats.org/officeDocument/2006/relationships/image" Target="../media/image6.jpg"/><Relationship Id="rId5"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image" Target="../media/image13.jpg"/><Relationship Id="rId4" Type="http://schemas.openxmlformats.org/officeDocument/2006/relationships/image" Target="../media/image14.jpg"/><Relationship Id="rId5"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0.xml"/><Relationship Id="rId3" Type="http://schemas.openxmlformats.org/officeDocument/2006/relationships/image" Target="../media/image8.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hyperlink" Target="http://drive.google.com/file/d/1W7oIJAn9duceKF8J-oejEejO3dt_Wwa4/view"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hyperlink" Target="https://acleddata.com/early-warning/" TargetMode="External"/><Relationship Id="rId4" Type="http://schemas.openxmlformats.org/officeDocument/2006/relationships/hyperlink" Target="https://github.com/demodiff/berlin/tree/main/data%2Fjson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1"/>
          <p:cNvSpPr/>
          <p:nvPr/>
        </p:nvSpPr>
        <p:spPr>
          <a:xfrm>
            <a:off x="5371192" y="2457907"/>
            <a:ext cx="4042125" cy="2953850"/>
          </a:xfrm>
          <a:custGeom>
            <a:rect b="b" l="l" r="r" t="t"/>
            <a:pathLst>
              <a:path extrusionOk="0" h="118154" w="161685">
                <a:moveTo>
                  <a:pt x="157813" y="40329"/>
                </a:moveTo>
                <a:cubicBezTo>
                  <a:pt x="155097" y="36085"/>
                  <a:pt x="150018" y="40924"/>
                  <a:pt x="144035" y="36712"/>
                </a:cubicBezTo>
                <a:cubicBezTo>
                  <a:pt x="138052" y="32501"/>
                  <a:pt x="128732" y="21072"/>
                  <a:pt x="121915" y="15060"/>
                </a:cubicBezTo>
                <a:cubicBezTo>
                  <a:pt x="115098" y="9049"/>
                  <a:pt x="110194" y="2270"/>
                  <a:pt x="103134" y="643"/>
                </a:cubicBezTo>
                <a:cubicBezTo>
                  <a:pt x="96074" y="-983"/>
                  <a:pt x="85433" y="444"/>
                  <a:pt x="79555" y="5301"/>
                </a:cubicBezTo>
                <a:cubicBezTo>
                  <a:pt x="73678" y="10158"/>
                  <a:pt x="75173" y="24209"/>
                  <a:pt x="67869" y="29784"/>
                </a:cubicBezTo>
                <a:cubicBezTo>
                  <a:pt x="60566" y="35359"/>
                  <a:pt x="43142" y="34746"/>
                  <a:pt x="35734" y="38752"/>
                </a:cubicBezTo>
                <a:cubicBezTo>
                  <a:pt x="28326" y="42759"/>
                  <a:pt x="25022" y="45967"/>
                  <a:pt x="23422" y="53823"/>
                </a:cubicBezTo>
                <a:cubicBezTo>
                  <a:pt x="21822" y="61679"/>
                  <a:pt x="28221" y="78030"/>
                  <a:pt x="26134" y="85889"/>
                </a:cubicBezTo>
                <a:cubicBezTo>
                  <a:pt x="24047" y="93748"/>
                  <a:pt x="15249" y="95836"/>
                  <a:pt x="10902" y="100978"/>
                </a:cubicBezTo>
                <a:cubicBezTo>
                  <a:pt x="6555" y="106120"/>
                  <a:pt x="-679" y="113999"/>
                  <a:pt x="51" y="116742"/>
                </a:cubicBezTo>
                <a:cubicBezTo>
                  <a:pt x="781" y="119485"/>
                  <a:pt x="-332" y="117377"/>
                  <a:pt x="15284" y="117435"/>
                </a:cubicBezTo>
                <a:cubicBezTo>
                  <a:pt x="30900" y="117493"/>
                  <a:pt x="70896" y="117492"/>
                  <a:pt x="93745" y="117088"/>
                </a:cubicBezTo>
                <a:cubicBezTo>
                  <a:pt x="116595" y="116684"/>
                  <a:pt x="141143" y="119049"/>
                  <a:pt x="152381" y="115009"/>
                </a:cubicBezTo>
                <a:cubicBezTo>
                  <a:pt x="163619" y="110969"/>
                  <a:pt x="159849" y="101652"/>
                  <a:pt x="161174" y="92846"/>
                </a:cubicBezTo>
                <a:cubicBezTo>
                  <a:pt x="162499" y="84041"/>
                  <a:pt x="160893" y="70929"/>
                  <a:pt x="160333" y="62176"/>
                </a:cubicBezTo>
                <a:cubicBezTo>
                  <a:pt x="159773" y="53423"/>
                  <a:pt x="160529" y="44573"/>
                  <a:pt x="157813" y="40329"/>
                </a:cubicBezTo>
                <a:close/>
              </a:path>
            </a:pathLst>
          </a:custGeom>
          <a:solidFill>
            <a:schemeClr val="dk1"/>
          </a:solidFill>
          <a:ln>
            <a:noFill/>
          </a:ln>
        </p:spPr>
      </p:sp>
      <p:sp>
        <p:nvSpPr>
          <p:cNvPr id="340" name="Google Shape;340;p31"/>
          <p:cNvSpPr txBox="1"/>
          <p:nvPr>
            <p:ph type="ctrTitle"/>
          </p:nvPr>
        </p:nvSpPr>
        <p:spPr>
          <a:xfrm>
            <a:off x="1702200" y="1533125"/>
            <a:ext cx="3064500" cy="1580700"/>
          </a:xfrm>
          <a:prstGeom prst="rect">
            <a:avLst/>
          </a:prstGeom>
        </p:spPr>
        <p:txBody>
          <a:bodyPr anchorCtr="0" anchor="b" bIns="91425" lIns="91425" spcFirstLastPara="1" rIns="91425" wrap="square" tIns="91425">
            <a:noAutofit/>
          </a:bodyPr>
          <a:lstStyle/>
          <a:p>
            <a:pPr indent="0" lvl="0" marL="0" rtl="0" algn="l">
              <a:spcBef>
                <a:spcPts val="1000"/>
              </a:spcBef>
              <a:spcAft>
                <a:spcPts val="0"/>
              </a:spcAft>
              <a:buNone/>
            </a:pPr>
            <a:r>
              <a:rPr lang="en" sz="5000">
                <a:solidFill>
                  <a:srgbClr val="FF0000"/>
                </a:solidFill>
              </a:rPr>
              <a:t>FIND MY PROTEST</a:t>
            </a:r>
            <a:endParaRPr sz="4200">
              <a:solidFill>
                <a:srgbClr val="FF0000"/>
              </a:solidFill>
            </a:endParaRPr>
          </a:p>
        </p:txBody>
      </p:sp>
      <p:sp>
        <p:nvSpPr>
          <p:cNvPr id="341" name="Google Shape;341;p31"/>
          <p:cNvSpPr/>
          <p:nvPr/>
        </p:nvSpPr>
        <p:spPr>
          <a:xfrm>
            <a:off x="8948750" y="28332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5590013" y="4252077"/>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8028901" y="1533114"/>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5828256" y="2985596"/>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6198771" y="2457898"/>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8627361" y="1091985"/>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6349124" y="8969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 name="Google Shape;348;p31"/>
          <p:cNvGrpSpPr/>
          <p:nvPr/>
        </p:nvGrpSpPr>
        <p:grpSpPr>
          <a:xfrm>
            <a:off x="7280680" y="986393"/>
            <a:ext cx="1668080" cy="3718532"/>
            <a:chOff x="6656567" y="6361399"/>
            <a:chExt cx="1238458" cy="2760807"/>
          </a:xfrm>
        </p:grpSpPr>
        <p:sp>
          <p:nvSpPr>
            <p:cNvPr id="349" name="Google Shape;349;p31"/>
            <p:cNvSpPr/>
            <p:nvPr/>
          </p:nvSpPr>
          <p:spPr>
            <a:xfrm>
              <a:off x="7393078" y="8844464"/>
              <a:ext cx="233992" cy="268272"/>
            </a:xfrm>
            <a:custGeom>
              <a:rect b="b" l="l" r="r" t="t"/>
              <a:pathLst>
                <a:path extrusionOk="0" h="3373" w="2942">
                  <a:moveTo>
                    <a:pt x="1245" y="1"/>
                  </a:moveTo>
                  <a:cubicBezTo>
                    <a:pt x="605" y="128"/>
                    <a:pt x="355" y="188"/>
                    <a:pt x="1" y="244"/>
                  </a:cubicBezTo>
                  <a:cubicBezTo>
                    <a:pt x="282" y="1481"/>
                    <a:pt x="258" y="1485"/>
                    <a:pt x="319" y="2031"/>
                  </a:cubicBezTo>
                  <a:cubicBezTo>
                    <a:pt x="328" y="2110"/>
                    <a:pt x="303" y="2446"/>
                    <a:pt x="258" y="2614"/>
                  </a:cubicBezTo>
                  <a:cubicBezTo>
                    <a:pt x="213" y="2787"/>
                    <a:pt x="140" y="3079"/>
                    <a:pt x="269" y="3232"/>
                  </a:cubicBezTo>
                  <a:cubicBezTo>
                    <a:pt x="344" y="3322"/>
                    <a:pt x="458" y="3351"/>
                    <a:pt x="584" y="3351"/>
                  </a:cubicBezTo>
                  <a:cubicBezTo>
                    <a:pt x="718" y="3351"/>
                    <a:pt x="867" y="3317"/>
                    <a:pt x="997" y="3290"/>
                  </a:cubicBezTo>
                  <a:cubicBezTo>
                    <a:pt x="1054" y="3278"/>
                    <a:pt x="1115" y="3273"/>
                    <a:pt x="1176" y="3273"/>
                  </a:cubicBezTo>
                  <a:cubicBezTo>
                    <a:pt x="1450" y="3273"/>
                    <a:pt x="1756" y="3371"/>
                    <a:pt x="2040" y="3371"/>
                  </a:cubicBezTo>
                  <a:cubicBezTo>
                    <a:pt x="2049" y="3371"/>
                    <a:pt x="2058" y="3371"/>
                    <a:pt x="2067" y="3371"/>
                  </a:cubicBezTo>
                  <a:cubicBezTo>
                    <a:pt x="2121" y="3371"/>
                    <a:pt x="2182" y="3373"/>
                    <a:pt x="2246" y="3373"/>
                  </a:cubicBezTo>
                  <a:cubicBezTo>
                    <a:pt x="2507" y="3373"/>
                    <a:pt x="2820" y="3349"/>
                    <a:pt x="2906" y="3109"/>
                  </a:cubicBezTo>
                  <a:cubicBezTo>
                    <a:pt x="2941" y="3009"/>
                    <a:pt x="2793" y="2983"/>
                    <a:pt x="2733" y="2967"/>
                  </a:cubicBezTo>
                  <a:cubicBezTo>
                    <a:pt x="2408" y="2883"/>
                    <a:pt x="2121" y="2695"/>
                    <a:pt x="1835" y="2521"/>
                  </a:cubicBezTo>
                  <a:cubicBezTo>
                    <a:pt x="1156" y="2106"/>
                    <a:pt x="1252" y="1328"/>
                    <a:pt x="1247" y="631"/>
                  </a:cubicBezTo>
                  <a:cubicBezTo>
                    <a:pt x="1245" y="421"/>
                    <a:pt x="1245" y="211"/>
                    <a:pt x="1245"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7406599" y="9007833"/>
              <a:ext cx="229936" cy="114371"/>
            </a:xfrm>
            <a:custGeom>
              <a:rect b="b" l="l" r="r" t="t"/>
              <a:pathLst>
                <a:path extrusionOk="0" h="1438" w="2891">
                  <a:moveTo>
                    <a:pt x="226" y="1"/>
                  </a:moveTo>
                  <a:cubicBezTo>
                    <a:pt x="184" y="1"/>
                    <a:pt x="143" y="18"/>
                    <a:pt x="103" y="48"/>
                  </a:cubicBezTo>
                  <a:cubicBezTo>
                    <a:pt x="43" y="91"/>
                    <a:pt x="11" y="152"/>
                    <a:pt x="9" y="231"/>
                  </a:cubicBezTo>
                  <a:cubicBezTo>
                    <a:pt x="0" y="500"/>
                    <a:pt x="2" y="772"/>
                    <a:pt x="35" y="1039"/>
                  </a:cubicBezTo>
                  <a:cubicBezTo>
                    <a:pt x="38" y="1066"/>
                    <a:pt x="42" y="1092"/>
                    <a:pt x="47" y="1117"/>
                  </a:cubicBezTo>
                  <a:cubicBezTo>
                    <a:pt x="79" y="1276"/>
                    <a:pt x="154" y="1414"/>
                    <a:pt x="329" y="1425"/>
                  </a:cubicBezTo>
                  <a:cubicBezTo>
                    <a:pt x="469" y="1435"/>
                    <a:pt x="737" y="1438"/>
                    <a:pt x="1030" y="1438"/>
                  </a:cubicBezTo>
                  <a:cubicBezTo>
                    <a:pt x="1602" y="1438"/>
                    <a:pt x="2273" y="1426"/>
                    <a:pt x="2297" y="1425"/>
                  </a:cubicBezTo>
                  <a:cubicBezTo>
                    <a:pt x="2449" y="1420"/>
                    <a:pt x="2600" y="1410"/>
                    <a:pt x="2746" y="1354"/>
                  </a:cubicBezTo>
                  <a:cubicBezTo>
                    <a:pt x="2859" y="1311"/>
                    <a:pt x="2890" y="1205"/>
                    <a:pt x="2856" y="1108"/>
                  </a:cubicBezTo>
                  <a:cubicBezTo>
                    <a:pt x="2845" y="1075"/>
                    <a:pt x="2825" y="1042"/>
                    <a:pt x="2798" y="1015"/>
                  </a:cubicBezTo>
                  <a:cubicBezTo>
                    <a:pt x="2699" y="913"/>
                    <a:pt x="2566" y="861"/>
                    <a:pt x="2448" y="789"/>
                  </a:cubicBezTo>
                  <a:cubicBezTo>
                    <a:pt x="2307" y="703"/>
                    <a:pt x="2162" y="630"/>
                    <a:pt x="2025" y="542"/>
                  </a:cubicBezTo>
                  <a:cubicBezTo>
                    <a:pt x="1883" y="452"/>
                    <a:pt x="1745" y="349"/>
                    <a:pt x="1587" y="291"/>
                  </a:cubicBezTo>
                  <a:cubicBezTo>
                    <a:pt x="1567" y="283"/>
                    <a:pt x="1547" y="280"/>
                    <a:pt x="1525" y="280"/>
                  </a:cubicBezTo>
                  <a:cubicBezTo>
                    <a:pt x="1423" y="280"/>
                    <a:pt x="1309" y="357"/>
                    <a:pt x="1217" y="380"/>
                  </a:cubicBezTo>
                  <a:cubicBezTo>
                    <a:pt x="1151" y="396"/>
                    <a:pt x="1085" y="407"/>
                    <a:pt x="1019" y="407"/>
                  </a:cubicBezTo>
                  <a:cubicBezTo>
                    <a:pt x="978" y="407"/>
                    <a:pt x="938" y="403"/>
                    <a:pt x="898" y="393"/>
                  </a:cubicBezTo>
                  <a:cubicBezTo>
                    <a:pt x="695" y="347"/>
                    <a:pt x="531" y="187"/>
                    <a:pt x="369" y="60"/>
                  </a:cubicBezTo>
                  <a:cubicBezTo>
                    <a:pt x="354" y="49"/>
                    <a:pt x="340" y="41"/>
                    <a:pt x="325" y="33"/>
                  </a:cubicBezTo>
                  <a:cubicBezTo>
                    <a:pt x="291" y="11"/>
                    <a:pt x="258" y="1"/>
                    <a:pt x="2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7410338" y="9095960"/>
              <a:ext cx="226198" cy="26247"/>
            </a:xfrm>
            <a:custGeom>
              <a:rect b="b" l="l" r="r" t="t"/>
              <a:pathLst>
                <a:path extrusionOk="0" h="330" w="2844">
                  <a:moveTo>
                    <a:pt x="2720" y="1"/>
                  </a:moveTo>
                  <a:cubicBezTo>
                    <a:pt x="2662" y="1"/>
                    <a:pt x="2604" y="1"/>
                    <a:pt x="2546" y="1"/>
                  </a:cubicBezTo>
                  <a:lnTo>
                    <a:pt x="1402" y="5"/>
                  </a:lnTo>
                  <a:cubicBezTo>
                    <a:pt x="949" y="6"/>
                    <a:pt x="496" y="8"/>
                    <a:pt x="41" y="9"/>
                  </a:cubicBezTo>
                  <a:lnTo>
                    <a:pt x="0" y="9"/>
                  </a:lnTo>
                  <a:cubicBezTo>
                    <a:pt x="32" y="168"/>
                    <a:pt x="107" y="306"/>
                    <a:pt x="282" y="317"/>
                  </a:cubicBezTo>
                  <a:cubicBezTo>
                    <a:pt x="422" y="327"/>
                    <a:pt x="690" y="330"/>
                    <a:pt x="983" y="330"/>
                  </a:cubicBezTo>
                  <a:cubicBezTo>
                    <a:pt x="1555" y="330"/>
                    <a:pt x="2226" y="318"/>
                    <a:pt x="2250" y="317"/>
                  </a:cubicBezTo>
                  <a:cubicBezTo>
                    <a:pt x="2402" y="312"/>
                    <a:pt x="2553" y="302"/>
                    <a:pt x="2699" y="246"/>
                  </a:cubicBezTo>
                  <a:cubicBezTo>
                    <a:pt x="2812" y="203"/>
                    <a:pt x="2843" y="97"/>
                    <a:pt x="2808" y="1"/>
                  </a:cubicBezTo>
                  <a:cubicBezTo>
                    <a:pt x="2779" y="1"/>
                    <a:pt x="2750" y="1"/>
                    <a:pt x="27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7518349" y="8988824"/>
              <a:ext cx="32530" cy="51618"/>
            </a:xfrm>
            <a:custGeom>
              <a:rect b="b" l="l" r="r" t="t"/>
              <a:pathLst>
                <a:path extrusionOk="0" h="649" w="409">
                  <a:moveTo>
                    <a:pt x="229" y="46"/>
                  </a:moveTo>
                  <a:cubicBezTo>
                    <a:pt x="301" y="46"/>
                    <a:pt x="366" y="179"/>
                    <a:pt x="290" y="542"/>
                  </a:cubicBezTo>
                  <a:lnTo>
                    <a:pt x="283" y="586"/>
                  </a:lnTo>
                  <a:cubicBezTo>
                    <a:pt x="282" y="592"/>
                    <a:pt x="281" y="596"/>
                    <a:pt x="281" y="599"/>
                  </a:cubicBezTo>
                  <a:lnTo>
                    <a:pt x="281" y="599"/>
                  </a:lnTo>
                  <a:lnTo>
                    <a:pt x="275" y="593"/>
                  </a:lnTo>
                  <a:cubicBezTo>
                    <a:pt x="0" y="330"/>
                    <a:pt x="123" y="46"/>
                    <a:pt x="229" y="46"/>
                  </a:cubicBezTo>
                  <a:close/>
                  <a:moveTo>
                    <a:pt x="228" y="0"/>
                  </a:moveTo>
                  <a:cubicBezTo>
                    <a:pt x="211" y="0"/>
                    <a:pt x="195" y="4"/>
                    <a:pt x="180" y="11"/>
                  </a:cubicBezTo>
                  <a:cubicBezTo>
                    <a:pt x="58" y="79"/>
                    <a:pt x="55" y="235"/>
                    <a:pt x="84" y="354"/>
                  </a:cubicBezTo>
                  <a:cubicBezTo>
                    <a:pt x="109" y="465"/>
                    <a:pt x="176" y="569"/>
                    <a:pt x="271" y="634"/>
                  </a:cubicBezTo>
                  <a:cubicBezTo>
                    <a:pt x="277" y="641"/>
                    <a:pt x="297" y="649"/>
                    <a:pt x="309" y="649"/>
                  </a:cubicBezTo>
                  <a:cubicBezTo>
                    <a:pt x="309" y="649"/>
                    <a:pt x="310" y="649"/>
                    <a:pt x="311" y="649"/>
                  </a:cubicBezTo>
                  <a:cubicBezTo>
                    <a:pt x="329" y="613"/>
                    <a:pt x="327" y="583"/>
                    <a:pt x="334" y="550"/>
                  </a:cubicBezTo>
                  <a:lnTo>
                    <a:pt x="349" y="463"/>
                  </a:lnTo>
                  <a:cubicBezTo>
                    <a:pt x="368" y="319"/>
                    <a:pt x="408" y="130"/>
                    <a:pt x="286" y="18"/>
                  </a:cubicBezTo>
                  <a:cubicBezTo>
                    <a:pt x="270" y="6"/>
                    <a:pt x="249" y="0"/>
                    <a:pt x="2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7540221" y="9003777"/>
              <a:ext cx="45812" cy="37143"/>
            </a:xfrm>
            <a:custGeom>
              <a:rect b="b" l="l" r="r" t="t"/>
              <a:pathLst>
                <a:path extrusionOk="0" h="467" w="576">
                  <a:moveTo>
                    <a:pt x="425" y="49"/>
                  </a:moveTo>
                  <a:cubicBezTo>
                    <a:pt x="449" y="49"/>
                    <a:pt x="468" y="58"/>
                    <a:pt x="478" y="81"/>
                  </a:cubicBezTo>
                  <a:cubicBezTo>
                    <a:pt x="522" y="181"/>
                    <a:pt x="409" y="280"/>
                    <a:pt x="334" y="338"/>
                  </a:cubicBezTo>
                  <a:cubicBezTo>
                    <a:pt x="259" y="398"/>
                    <a:pt x="165" y="431"/>
                    <a:pt x="69" y="431"/>
                  </a:cubicBezTo>
                  <a:cubicBezTo>
                    <a:pt x="65" y="431"/>
                    <a:pt x="61" y="431"/>
                    <a:pt x="57" y="431"/>
                  </a:cubicBezTo>
                  <a:lnTo>
                    <a:pt x="57" y="431"/>
                  </a:lnTo>
                  <a:cubicBezTo>
                    <a:pt x="66" y="416"/>
                    <a:pt x="81" y="393"/>
                    <a:pt x="86" y="384"/>
                  </a:cubicBezTo>
                  <a:cubicBezTo>
                    <a:pt x="163" y="271"/>
                    <a:pt x="234" y="133"/>
                    <a:pt x="358" y="69"/>
                  </a:cubicBezTo>
                  <a:cubicBezTo>
                    <a:pt x="381" y="56"/>
                    <a:pt x="405" y="49"/>
                    <a:pt x="425" y="49"/>
                  </a:cubicBezTo>
                  <a:close/>
                  <a:moveTo>
                    <a:pt x="432" y="1"/>
                  </a:moveTo>
                  <a:cubicBezTo>
                    <a:pt x="271" y="10"/>
                    <a:pt x="178" y="166"/>
                    <a:pt x="95" y="285"/>
                  </a:cubicBezTo>
                  <a:cubicBezTo>
                    <a:pt x="80" y="309"/>
                    <a:pt x="39" y="373"/>
                    <a:pt x="24" y="395"/>
                  </a:cubicBezTo>
                  <a:cubicBezTo>
                    <a:pt x="14" y="411"/>
                    <a:pt x="3" y="431"/>
                    <a:pt x="1" y="450"/>
                  </a:cubicBezTo>
                  <a:cubicBezTo>
                    <a:pt x="9" y="459"/>
                    <a:pt x="31" y="465"/>
                    <a:pt x="41" y="465"/>
                  </a:cubicBezTo>
                  <a:cubicBezTo>
                    <a:pt x="52" y="466"/>
                    <a:pt x="64" y="466"/>
                    <a:pt x="75" y="466"/>
                  </a:cubicBezTo>
                  <a:cubicBezTo>
                    <a:pt x="177" y="466"/>
                    <a:pt x="279" y="430"/>
                    <a:pt x="359" y="369"/>
                  </a:cubicBezTo>
                  <a:cubicBezTo>
                    <a:pt x="452" y="300"/>
                    <a:pt x="576" y="194"/>
                    <a:pt x="521" y="60"/>
                  </a:cubicBezTo>
                  <a:cubicBezTo>
                    <a:pt x="507" y="29"/>
                    <a:pt x="468" y="1"/>
                    <a:pt x="4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p:nvPr/>
          </p:nvSpPr>
          <p:spPr>
            <a:xfrm>
              <a:off x="7418053" y="9021832"/>
              <a:ext cx="112542" cy="38495"/>
            </a:xfrm>
            <a:custGeom>
              <a:rect b="b" l="l" r="r" t="t"/>
              <a:pathLst>
                <a:path extrusionOk="0" h="484" w="1415">
                  <a:moveTo>
                    <a:pt x="21" y="1"/>
                  </a:moveTo>
                  <a:cubicBezTo>
                    <a:pt x="19" y="1"/>
                    <a:pt x="16" y="1"/>
                    <a:pt x="14" y="2"/>
                  </a:cubicBezTo>
                  <a:cubicBezTo>
                    <a:pt x="5" y="6"/>
                    <a:pt x="1" y="16"/>
                    <a:pt x="5" y="24"/>
                  </a:cubicBezTo>
                  <a:cubicBezTo>
                    <a:pt x="61" y="148"/>
                    <a:pt x="149" y="249"/>
                    <a:pt x="256" y="327"/>
                  </a:cubicBezTo>
                  <a:cubicBezTo>
                    <a:pt x="409" y="440"/>
                    <a:pt x="584" y="483"/>
                    <a:pt x="764" y="483"/>
                  </a:cubicBezTo>
                  <a:cubicBezTo>
                    <a:pt x="977" y="483"/>
                    <a:pt x="1195" y="422"/>
                    <a:pt x="1388" y="343"/>
                  </a:cubicBezTo>
                  <a:cubicBezTo>
                    <a:pt x="1414" y="334"/>
                    <a:pt x="1402" y="299"/>
                    <a:pt x="1381" y="299"/>
                  </a:cubicBezTo>
                  <a:cubicBezTo>
                    <a:pt x="1378" y="299"/>
                    <a:pt x="1375" y="300"/>
                    <a:pt x="1371" y="302"/>
                  </a:cubicBezTo>
                  <a:cubicBezTo>
                    <a:pt x="1186" y="383"/>
                    <a:pt x="974" y="435"/>
                    <a:pt x="770" y="435"/>
                  </a:cubicBezTo>
                  <a:cubicBezTo>
                    <a:pt x="470" y="435"/>
                    <a:pt x="188" y="321"/>
                    <a:pt x="38" y="13"/>
                  </a:cubicBezTo>
                  <a:cubicBezTo>
                    <a:pt x="35" y="5"/>
                    <a:pt x="29" y="1"/>
                    <a:pt x="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a:off x="7229709" y="8844464"/>
              <a:ext cx="233992" cy="268272"/>
            </a:xfrm>
            <a:custGeom>
              <a:rect b="b" l="l" r="r" t="t"/>
              <a:pathLst>
                <a:path extrusionOk="0" h="3373" w="2942">
                  <a:moveTo>
                    <a:pt x="1245" y="1"/>
                  </a:moveTo>
                  <a:cubicBezTo>
                    <a:pt x="604" y="128"/>
                    <a:pt x="354" y="188"/>
                    <a:pt x="0" y="244"/>
                  </a:cubicBezTo>
                  <a:cubicBezTo>
                    <a:pt x="280" y="1481"/>
                    <a:pt x="257" y="1485"/>
                    <a:pt x="318" y="2031"/>
                  </a:cubicBezTo>
                  <a:cubicBezTo>
                    <a:pt x="327" y="2110"/>
                    <a:pt x="303" y="2446"/>
                    <a:pt x="258" y="2614"/>
                  </a:cubicBezTo>
                  <a:cubicBezTo>
                    <a:pt x="213" y="2787"/>
                    <a:pt x="140" y="3079"/>
                    <a:pt x="268" y="3232"/>
                  </a:cubicBezTo>
                  <a:cubicBezTo>
                    <a:pt x="343" y="3322"/>
                    <a:pt x="457" y="3351"/>
                    <a:pt x="583" y="3351"/>
                  </a:cubicBezTo>
                  <a:cubicBezTo>
                    <a:pt x="718" y="3351"/>
                    <a:pt x="866" y="3317"/>
                    <a:pt x="996" y="3290"/>
                  </a:cubicBezTo>
                  <a:cubicBezTo>
                    <a:pt x="1054" y="3278"/>
                    <a:pt x="1114" y="3273"/>
                    <a:pt x="1176" y="3273"/>
                  </a:cubicBezTo>
                  <a:cubicBezTo>
                    <a:pt x="1449" y="3273"/>
                    <a:pt x="1755" y="3371"/>
                    <a:pt x="2039" y="3371"/>
                  </a:cubicBezTo>
                  <a:cubicBezTo>
                    <a:pt x="2048" y="3371"/>
                    <a:pt x="2057" y="3371"/>
                    <a:pt x="2066" y="3371"/>
                  </a:cubicBezTo>
                  <a:cubicBezTo>
                    <a:pt x="2120" y="3371"/>
                    <a:pt x="2181" y="3373"/>
                    <a:pt x="2246" y="3373"/>
                  </a:cubicBezTo>
                  <a:cubicBezTo>
                    <a:pt x="2506" y="3373"/>
                    <a:pt x="2820" y="3349"/>
                    <a:pt x="2906" y="3109"/>
                  </a:cubicBezTo>
                  <a:cubicBezTo>
                    <a:pt x="2942" y="3009"/>
                    <a:pt x="2794" y="2983"/>
                    <a:pt x="2732" y="2967"/>
                  </a:cubicBezTo>
                  <a:cubicBezTo>
                    <a:pt x="2408" y="2883"/>
                    <a:pt x="2120" y="2695"/>
                    <a:pt x="1835" y="2521"/>
                  </a:cubicBezTo>
                  <a:cubicBezTo>
                    <a:pt x="1155" y="2106"/>
                    <a:pt x="1251" y="1328"/>
                    <a:pt x="1246" y="631"/>
                  </a:cubicBezTo>
                  <a:cubicBezTo>
                    <a:pt x="1245" y="421"/>
                    <a:pt x="1245" y="211"/>
                    <a:pt x="1245"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1"/>
            <p:cNvSpPr/>
            <p:nvPr/>
          </p:nvSpPr>
          <p:spPr>
            <a:xfrm>
              <a:off x="7243151" y="9007833"/>
              <a:ext cx="229936" cy="114371"/>
            </a:xfrm>
            <a:custGeom>
              <a:rect b="b" l="l" r="r" t="t"/>
              <a:pathLst>
                <a:path extrusionOk="0" h="1438" w="2891">
                  <a:moveTo>
                    <a:pt x="226" y="1"/>
                  </a:moveTo>
                  <a:cubicBezTo>
                    <a:pt x="184" y="1"/>
                    <a:pt x="144" y="18"/>
                    <a:pt x="103" y="48"/>
                  </a:cubicBezTo>
                  <a:cubicBezTo>
                    <a:pt x="44" y="91"/>
                    <a:pt x="12" y="152"/>
                    <a:pt x="9" y="231"/>
                  </a:cubicBezTo>
                  <a:cubicBezTo>
                    <a:pt x="1" y="500"/>
                    <a:pt x="3" y="772"/>
                    <a:pt x="34" y="1039"/>
                  </a:cubicBezTo>
                  <a:cubicBezTo>
                    <a:pt x="38" y="1066"/>
                    <a:pt x="43" y="1092"/>
                    <a:pt x="48" y="1117"/>
                  </a:cubicBezTo>
                  <a:cubicBezTo>
                    <a:pt x="80" y="1276"/>
                    <a:pt x="155" y="1414"/>
                    <a:pt x="329" y="1425"/>
                  </a:cubicBezTo>
                  <a:cubicBezTo>
                    <a:pt x="469" y="1435"/>
                    <a:pt x="737" y="1438"/>
                    <a:pt x="1031" y="1438"/>
                  </a:cubicBezTo>
                  <a:cubicBezTo>
                    <a:pt x="1603" y="1438"/>
                    <a:pt x="2274" y="1426"/>
                    <a:pt x="2297" y="1425"/>
                  </a:cubicBezTo>
                  <a:cubicBezTo>
                    <a:pt x="2448" y="1420"/>
                    <a:pt x="2600" y="1410"/>
                    <a:pt x="2745" y="1354"/>
                  </a:cubicBezTo>
                  <a:cubicBezTo>
                    <a:pt x="2860" y="1311"/>
                    <a:pt x="2891" y="1205"/>
                    <a:pt x="2857" y="1108"/>
                  </a:cubicBezTo>
                  <a:cubicBezTo>
                    <a:pt x="2846" y="1075"/>
                    <a:pt x="2825" y="1042"/>
                    <a:pt x="2798" y="1015"/>
                  </a:cubicBezTo>
                  <a:cubicBezTo>
                    <a:pt x="2699" y="913"/>
                    <a:pt x="2565" y="861"/>
                    <a:pt x="2447" y="789"/>
                  </a:cubicBezTo>
                  <a:cubicBezTo>
                    <a:pt x="2308" y="703"/>
                    <a:pt x="2163" y="630"/>
                    <a:pt x="2025" y="542"/>
                  </a:cubicBezTo>
                  <a:cubicBezTo>
                    <a:pt x="1883" y="452"/>
                    <a:pt x="1746" y="349"/>
                    <a:pt x="1588" y="291"/>
                  </a:cubicBezTo>
                  <a:cubicBezTo>
                    <a:pt x="1568" y="283"/>
                    <a:pt x="1547" y="280"/>
                    <a:pt x="1526" y="280"/>
                  </a:cubicBezTo>
                  <a:cubicBezTo>
                    <a:pt x="1423" y="280"/>
                    <a:pt x="1309" y="357"/>
                    <a:pt x="1217" y="380"/>
                  </a:cubicBezTo>
                  <a:cubicBezTo>
                    <a:pt x="1152" y="396"/>
                    <a:pt x="1085" y="407"/>
                    <a:pt x="1019" y="407"/>
                  </a:cubicBezTo>
                  <a:cubicBezTo>
                    <a:pt x="979" y="407"/>
                    <a:pt x="939" y="403"/>
                    <a:pt x="899" y="393"/>
                  </a:cubicBezTo>
                  <a:cubicBezTo>
                    <a:pt x="696" y="347"/>
                    <a:pt x="531" y="187"/>
                    <a:pt x="368" y="60"/>
                  </a:cubicBezTo>
                  <a:cubicBezTo>
                    <a:pt x="355" y="49"/>
                    <a:pt x="340" y="41"/>
                    <a:pt x="326" y="33"/>
                  </a:cubicBezTo>
                  <a:cubicBezTo>
                    <a:pt x="292" y="11"/>
                    <a:pt x="259" y="1"/>
                    <a:pt x="2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7246889" y="9095960"/>
              <a:ext cx="226198" cy="26247"/>
            </a:xfrm>
            <a:custGeom>
              <a:rect b="b" l="l" r="r" t="t"/>
              <a:pathLst>
                <a:path extrusionOk="0" h="330" w="2844">
                  <a:moveTo>
                    <a:pt x="2721" y="1"/>
                  </a:moveTo>
                  <a:cubicBezTo>
                    <a:pt x="2662" y="1"/>
                    <a:pt x="2604" y="1"/>
                    <a:pt x="2546" y="1"/>
                  </a:cubicBezTo>
                  <a:lnTo>
                    <a:pt x="1402" y="5"/>
                  </a:lnTo>
                  <a:cubicBezTo>
                    <a:pt x="949" y="6"/>
                    <a:pt x="496" y="8"/>
                    <a:pt x="42" y="9"/>
                  </a:cubicBezTo>
                  <a:lnTo>
                    <a:pt x="1" y="9"/>
                  </a:lnTo>
                  <a:cubicBezTo>
                    <a:pt x="33" y="168"/>
                    <a:pt x="108" y="306"/>
                    <a:pt x="282" y="317"/>
                  </a:cubicBezTo>
                  <a:cubicBezTo>
                    <a:pt x="422" y="327"/>
                    <a:pt x="690" y="330"/>
                    <a:pt x="984" y="330"/>
                  </a:cubicBezTo>
                  <a:cubicBezTo>
                    <a:pt x="1556" y="330"/>
                    <a:pt x="2227" y="318"/>
                    <a:pt x="2250" y="317"/>
                  </a:cubicBezTo>
                  <a:cubicBezTo>
                    <a:pt x="2401" y="312"/>
                    <a:pt x="2553" y="302"/>
                    <a:pt x="2698" y="246"/>
                  </a:cubicBezTo>
                  <a:cubicBezTo>
                    <a:pt x="2813" y="203"/>
                    <a:pt x="2844" y="97"/>
                    <a:pt x="2809" y="1"/>
                  </a:cubicBezTo>
                  <a:cubicBezTo>
                    <a:pt x="2779" y="1"/>
                    <a:pt x="2750" y="1"/>
                    <a:pt x="27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7354980" y="8988824"/>
              <a:ext cx="32530" cy="51618"/>
            </a:xfrm>
            <a:custGeom>
              <a:rect b="b" l="l" r="r" t="t"/>
              <a:pathLst>
                <a:path extrusionOk="0" h="649" w="409">
                  <a:moveTo>
                    <a:pt x="229" y="47"/>
                  </a:moveTo>
                  <a:cubicBezTo>
                    <a:pt x="302" y="47"/>
                    <a:pt x="366" y="179"/>
                    <a:pt x="291" y="542"/>
                  </a:cubicBezTo>
                  <a:lnTo>
                    <a:pt x="283" y="586"/>
                  </a:lnTo>
                  <a:cubicBezTo>
                    <a:pt x="282" y="592"/>
                    <a:pt x="282" y="596"/>
                    <a:pt x="282" y="599"/>
                  </a:cubicBezTo>
                  <a:lnTo>
                    <a:pt x="282" y="599"/>
                  </a:lnTo>
                  <a:lnTo>
                    <a:pt x="275" y="593"/>
                  </a:lnTo>
                  <a:cubicBezTo>
                    <a:pt x="1" y="331"/>
                    <a:pt x="123" y="47"/>
                    <a:pt x="229" y="47"/>
                  </a:cubicBezTo>
                  <a:close/>
                  <a:moveTo>
                    <a:pt x="229" y="0"/>
                  </a:moveTo>
                  <a:cubicBezTo>
                    <a:pt x="212" y="0"/>
                    <a:pt x="195" y="4"/>
                    <a:pt x="181" y="11"/>
                  </a:cubicBezTo>
                  <a:cubicBezTo>
                    <a:pt x="59" y="79"/>
                    <a:pt x="56" y="235"/>
                    <a:pt x="84" y="354"/>
                  </a:cubicBezTo>
                  <a:cubicBezTo>
                    <a:pt x="110" y="465"/>
                    <a:pt x="177" y="569"/>
                    <a:pt x="271" y="634"/>
                  </a:cubicBezTo>
                  <a:cubicBezTo>
                    <a:pt x="278" y="641"/>
                    <a:pt x="297" y="649"/>
                    <a:pt x="309" y="649"/>
                  </a:cubicBezTo>
                  <a:cubicBezTo>
                    <a:pt x="310" y="649"/>
                    <a:pt x="311" y="649"/>
                    <a:pt x="311" y="649"/>
                  </a:cubicBezTo>
                  <a:cubicBezTo>
                    <a:pt x="330" y="613"/>
                    <a:pt x="328" y="583"/>
                    <a:pt x="335" y="550"/>
                  </a:cubicBezTo>
                  <a:lnTo>
                    <a:pt x="349" y="463"/>
                  </a:lnTo>
                  <a:cubicBezTo>
                    <a:pt x="369" y="319"/>
                    <a:pt x="409" y="130"/>
                    <a:pt x="287" y="18"/>
                  </a:cubicBezTo>
                  <a:cubicBezTo>
                    <a:pt x="271" y="6"/>
                    <a:pt x="250"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7376853" y="9003777"/>
              <a:ext cx="45812" cy="37143"/>
            </a:xfrm>
            <a:custGeom>
              <a:rect b="b" l="l" r="r" t="t"/>
              <a:pathLst>
                <a:path extrusionOk="0" h="467" w="576">
                  <a:moveTo>
                    <a:pt x="425" y="49"/>
                  </a:moveTo>
                  <a:cubicBezTo>
                    <a:pt x="448" y="49"/>
                    <a:pt x="467" y="58"/>
                    <a:pt x="478" y="81"/>
                  </a:cubicBezTo>
                  <a:cubicBezTo>
                    <a:pt x="522" y="181"/>
                    <a:pt x="409" y="280"/>
                    <a:pt x="334" y="338"/>
                  </a:cubicBezTo>
                  <a:cubicBezTo>
                    <a:pt x="258" y="398"/>
                    <a:pt x="164" y="431"/>
                    <a:pt x="68" y="431"/>
                  </a:cubicBezTo>
                  <a:cubicBezTo>
                    <a:pt x="64" y="431"/>
                    <a:pt x="60" y="431"/>
                    <a:pt x="56" y="431"/>
                  </a:cubicBezTo>
                  <a:lnTo>
                    <a:pt x="56" y="431"/>
                  </a:lnTo>
                  <a:cubicBezTo>
                    <a:pt x="64" y="416"/>
                    <a:pt x="80" y="393"/>
                    <a:pt x="86" y="384"/>
                  </a:cubicBezTo>
                  <a:cubicBezTo>
                    <a:pt x="163" y="271"/>
                    <a:pt x="232" y="133"/>
                    <a:pt x="358" y="69"/>
                  </a:cubicBezTo>
                  <a:cubicBezTo>
                    <a:pt x="380" y="56"/>
                    <a:pt x="404" y="49"/>
                    <a:pt x="425" y="49"/>
                  </a:cubicBezTo>
                  <a:close/>
                  <a:moveTo>
                    <a:pt x="432" y="1"/>
                  </a:moveTo>
                  <a:cubicBezTo>
                    <a:pt x="270" y="10"/>
                    <a:pt x="178" y="166"/>
                    <a:pt x="94" y="285"/>
                  </a:cubicBezTo>
                  <a:cubicBezTo>
                    <a:pt x="78" y="309"/>
                    <a:pt x="37" y="373"/>
                    <a:pt x="24" y="395"/>
                  </a:cubicBezTo>
                  <a:cubicBezTo>
                    <a:pt x="14" y="411"/>
                    <a:pt x="1" y="431"/>
                    <a:pt x="0" y="450"/>
                  </a:cubicBezTo>
                  <a:cubicBezTo>
                    <a:pt x="10" y="459"/>
                    <a:pt x="31" y="465"/>
                    <a:pt x="40" y="465"/>
                  </a:cubicBezTo>
                  <a:cubicBezTo>
                    <a:pt x="52" y="466"/>
                    <a:pt x="63" y="466"/>
                    <a:pt x="75" y="466"/>
                  </a:cubicBezTo>
                  <a:cubicBezTo>
                    <a:pt x="176" y="466"/>
                    <a:pt x="277" y="430"/>
                    <a:pt x="359" y="369"/>
                  </a:cubicBezTo>
                  <a:cubicBezTo>
                    <a:pt x="451" y="300"/>
                    <a:pt x="575" y="194"/>
                    <a:pt x="520" y="60"/>
                  </a:cubicBezTo>
                  <a:cubicBezTo>
                    <a:pt x="506" y="29"/>
                    <a:pt x="467" y="1"/>
                    <a:pt x="4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7254764" y="9021832"/>
              <a:ext cx="112462" cy="38495"/>
            </a:xfrm>
            <a:custGeom>
              <a:rect b="b" l="l" r="r" t="t"/>
              <a:pathLst>
                <a:path extrusionOk="0" h="484" w="1414">
                  <a:moveTo>
                    <a:pt x="20" y="1"/>
                  </a:moveTo>
                  <a:cubicBezTo>
                    <a:pt x="18" y="1"/>
                    <a:pt x="16" y="1"/>
                    <a:pt x="14" y="2"/>
                  </a:cubicBezTo>
                  <a:cubicBezTo>
                    <a:pt x="4" y="6"/>
                    <a:pt x="0" y="16"/>
                    <a:pt x="4" y="24"/>
                  </a:cubicBezTo>
                  <a:cubicBezTo>
                    <a:pt x="61" y="148"/>
                    <a:pt x="148" y="249"/>
                    <a:pt x="256" y="327"/>
                  </a:cubicBezTo>
                  <a:cubicBezTo>
                    <a:pt x="408" y="440"/>
                    <a:pt x="584" y="483"/>
                    <a:pt x="764" y="483"/>
                  </a:cubicBezTo>
                  <a:cubicBezTo>
                    <a:pt x="976" y="483"/>
                    <a:pt x="1195" y="422"/>
                    <a:pt x="1387" y="343"/>
                  </a:cubicBezTo>
                  <a:cubicBezTo>
                    <a:pt x="1414" y="334"/>
                    <a:pt x="1402" y="299"/>
                    <a:pt x="1380" y="299"/>
                  </a:cubicBezTo>
                  <a:cubicBezTo>
                    <a:pt x="1377" y="299"/>
                    <a:pt x="1374" y="300"/>
                    <a:pt x="1371" y="302"/>
                  </a:cubicBezTo>
                  <a:cubicBezTo>
                    <a:pt x="1186" y="383"/>
                    <a:pt x="974" y="435"/>
                    <a:pt x="770" y="435"/>
                  </a:cubicBezTo>
                  <a:cubicBezTo>
                    <a:pt x="469" y="435"/>
                    <a:pt x="187" y="321"/>
                    <a:pt x="37" y="13"/>
                  </a:cubicBezTo>
                  <a:cubicBezTo>
                    <a:pt x="35" y="5"/>
                    <a:pt x="28" y="1"/>
                    <a:pt x="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a:off x="7221994" y="7914836"/>
              <a:ext cx="410878" cy="1069825"/>
            </a:xfrm>
            <a:custGeom>
              <a:rect b="b" l="l" r="r" t="t"/>
              <a:pathLst>
                <a:path extrusionOk="0" h="13451" w="5166">
                  <a:moveTo>
                    <a:pt x="3256" y="0"/>
                  </a:moveTo>
                  <a:cubicBezTo>
                    <a:pt x="3118" y="0"/>
                    <a:pt x="3030" y="17"/>
                    <a:pt x="3014" y="17"/>
                  </a:cubicBezTo>
                  <a:cubicBezTo>
                    <a:pt x="2402" y="19"/>
                    <a:pt x="1262" y="496"/>
                    <a:pt x="744" y="1264"/>
                  </a:cubicBezTo>
                  <a:cubicBezTo>
                    <a:pt x="35" y="2312"/>
                    <a:pt x="499" y="5942"/>
                    <a:pt x="724" y="7084"/>
                  </a:cubicBezTo>
                  <a:cubicBezTo>
                    <a:pt x="781" y="7373"/>
                    <a:pt x="564" y="7411"/>
                    <a:pt x="302" y="8531"/>
                  </a:cubicBezTo>
                  <a:cubicBezTo>
                    <a:pt x="62" y="9561"/>
                    <a:pt x="1" y="10650"/>
                    <a:pt x="63" y="11677"/>
                  </a:cubicBezTo>
                  <a:cubicBezTo>
                    <a:pt x="125" y="12658"/>
                    <a:pt x="208" y="12965"/>
                    <a:pt x="236" y="13164"/>
                  </a:cubicBezTo>
                  <a:cubicBezTo>
                    <a:pt x="250" y="13283"/>
                    <a:pt x="392" y="13274"/>
                    <a:pt x="485" y="13287"/>
                  </a:cubicBezTo>
                  <a:cubicBezTo>
                    <a:pt x="717" y="13319"/>
                    <a:pt x="944" y="13372"/>
                    <a:pt x="1177" y="13372"/>
                  </a:cubicBezTo>
                  <a:cubicBezTo>
                    <a:pt x="1190" y="13372"/>
                    <a:pt x="1202" y="13372"/>
                    <a:pt x="1214" y="13372"/>
                  </a:cubicBezTo>
                  <a:cubicBezTo>
                    <a:pt x="1384" y="13367"/>
                    <a:pt x="1493" y="13387"/>
                    <a:pt x="1529" y="13211"/>
                  </a:cubicBezTo>
                  <a:cubicBezTo>
                    <a:pt x="2020" y="10785"/>
                    <a:pt x="2040" y="10657"/>
                    <a:pt x="2050" y="10657"/>
                  </a:cubicBezTo>
                  <a:cubicBezTo>
                    <a:pt x="2051" y="10657"/>
                    <a:pt x="2052" y="10659"/>
                    <a:pt x="2054" y="10659"/>
                  </a:cubicBezTo>
                  <a:cubicBezTo>
                    <a:pt x="2064" y="10659"/>
                    <a:pt x="2158" y="12733"/>
                    <a:pt x="2167" y="12844"/>
                  </a:cubicBezTo>
                  <a:cubicBezTo>
                    <a:pt x="2208" y="13369"/>
                    <a:pt x="2169" y="13357"/>
                    <a:pt x="2300" y="13385"/>
                  </a:cubicBezTo>
                  <a:cubicBezTo>
                    <a:pt x="2563" y="13439"/>
                    <a:pt x="2813" y="13451"/>
                    <a:pt x="3058" y="13451"/>
                  </a:cubicBezTo>
                  <a:cubicBezTo>
                    <a:pt x="3147" y="13451"/>
                    <a:pt x="3236" y="13449"/>
                    <a:pt x="3324" y="13448"/>
                  </a:cubicBezTo>
                  <a:cubicBezTo>
                    <a:pt x="3466" y="13444"/>
                    <a:pt x="3483" y="13428"/>
                    <a:pt x="3518" y="13298"/>
                  </a:cubicBezTo>
                  <a:cubicBezTo>
                    <a:pt x="3801" y="12222"/>
                    <a:pt x="5120" y="4773"/>
                    <a:pt x="5160" y="1731"/>
                  </a:cubicBezTo>
                  <a:cubicBezTo>
                    <a:pt x="5165" y="1341"/>
                    <a:pt x="4930" y="795"/>
                    <a:pt x="4430" y="415"/>
                  </a:cubicBezTo>
                  <a:cubicBezTo>
                    <a:pt x="3964" y="61"/>
                    <a:pt x="3519" y="0"/>
                    <a:pt x="3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a:off x="7382500" y="8185421"/>
              <a:ext cx="140856" cy="672707"/>
            </a:xfrm>
            <a:custGeom>
              <a:rect b="b" l="l" r="r" t="t"/>
              <a:pathLst>
                <a:path extrusionOk="0" h="8458" w="1771">
                  <a:moveTo>
                    <a:pt x="1462" y="1"/>
                  </a:moveTo>
                  <a:cubicBezTo>
                    <a:pt x="1462" y="1"/>
                    <a:pt x="1462" y="1"/>
                    <a:pt x="1462" y="1"/>
                  </a:cubicBezTo>
                  <a:cubicBezTo>
                    <a:pt x="1427" y="1"/>
                    <a:pt x="1361" y="368"/>
                    <a:pt x="1356" y="398"/>
                  </a:cubicBezTo>
                  <a:cubicBezTo>
                    <a:pt x="1221" y="1303"/>
                    <a:pt x="233" y="5992"/>
                    <a:pt x="15" y="7395"/>
                  </a:cubicBezTo>
                  <a:cubicBezTo>
                    <a:pt x="0" y="7482"/>
                    <a:pt x="4" y="7493"/>
                    <a:pt x="13" y="7493"/>
                  </a:cubicBezTo>
                  <a:cubicBezTo>
                    <a:pt x="17" y="7493"/>
                    <a:pt x="20" y="7492"/>
                    <a:pt x="24" y="7492"/>
                  </a:cubicBezTo>
                  <a:cubicBezTo>
                    <a:pt x="36" y="7492"/>
                    <a:pt x="50" y="7503"/>
                    <a:pt x="54" y="7591"/>
                  </a:cubicBezTo>
                  <a:cubicBezTo>
                    <a:pt x="62" y="7778"/>
                    <a:pt x="71" y="7967"/>
                    <a:pt x="86" y="8155"/>
                  </a:cubicBezTo>
                  <a:cubicBezTo>
                    <a:pt x="89" y="8196"/>
                    <a:pt x="83" y="8435"/>
                    <a:pt x="131" y="8456"/>
                  </a:cubicBezTo>
                  <a:cubicBezTo>
                    <a:pt x="133" y="8457"/>
                    <a:pt x="136" y="8458"/>
                    <a:pt x="140" y="8458"/>
                  </a:cubicBezTo>
                  <a:cubicBezTo>
                    <a:pt x="315" y="8458"/>
                    <a:pt x="947" y="6526"/>
                    <a:pt x="986" y="6401"/>
                  </a:cubicBezTo>
                  <a:cubicBezTo>
                    <a:pt x="1209" y="5661"/>
                    <a:pt x="1377" y="4907"/>
                    <a:pt x="1492" y="4142"/>
                  </a:cubicBezTo>
                  <a:cubicBezTo>
                    <a:pt x="1770" y="2277"/>
                    <a:pt x="1657" y="1"/>
                    <a:pt x="1462" y="1"/>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a:off x="7494328" y="8009087"/>
              <a:ext cx="57901" cy="171716"/>
            </a:xfrm>
            <a:custGeom>
              <a:rect b="b" l="l" r="r" t="t"/>
              <a:pathLst>
                <a:path extrusionOk="0" h="2159" w="728">
                  <a:moveTo>
                    <a:pt x="412" y="0"/>
                  </a:moveTo>
                  <a:cubicBezTo>
                    <a:pt x="401" y="0"/>
                    <a:pt x="390" y="1"/>
                    <a:pt x="382" y="2"/>
                  </a:cubicBezTo>
                  <a:cubicBezTo>
                    <a:pt x="211" y="28"/>
                    <a:pt x="229" y="98"/>
                    <a:pt x="103" y="1209"/>
                  </a:cubicBezTo>
                  <a:cubicBezTo>
                    <a:pt x="32" y="1840"/>
                    <a:pt x="25" y="1887"/>
                    <a:pt x="8" y="2040"/>
                  </a:cubicBezTo>
                  <a:cubicBezTo>
                    <a:pt x="0" y="2119"/>
                    <a:pt x="74" y="2158"/>
                    <a:pt x="134" y="2158"/>
                  </a:cubicBezTo>
                  <a:cubicBezTo>
                    <a:pt x="136" y="2158"/>
                    <a:pt x="138" y="2158"/>
                    <a:pt x="140" y="2158"/>
                  </a:cubicBezTo>
                  <a:cubicBezTo>
                    <a:pt x="217" y="2153"/>
                    <a:pt x="283" y="2089"/>
                    <a:pt x="335" y="2031"/>
                  </a:cubicBezTo>
                  <a:cubicBezTo>
                    <a:pt x="551" y="1794"/>
                    <a:pt x="590" y="1370"/>
                    <a:pt x="650" y="1053"/>
                  </a:cubicBezTo>
                  <a:cubicBezTo>
                    <a:pt x="702" y="760"/>
                    <a:pt x="723" y="464"/>
                    <a:pt x="727" y="166"/>
                  </a:cubicBezTo>
                  <a:cubicBezTo>
                    <a:pt x="728" y="102"/>
                    <a:pt x="704" y="60"/>
                    <a:pt x="648" y="41"/>
                  </a:cubicBezTo>
                  <a:cubicBezTo>
                    <a:pt x="588" y="23"/>
                    <a:pt x="48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a:off x="7385761" y="8185103"/>
              <a:ext cx="113258" cy="563346"/>
            </a:xfrm>
            <a:custGeom>
              <a:rect b="b" l="l" r="r" t="t"/>
              <a:pathLst>
                <a:path extrusionOk="0" h="7083" w="1424">
                  <a:moveTo>
                    <a:pt x="1403" y="0"/>
                  </a:moveTo>
                  <a:cubicBezTo>
                    <a:pt x="1394" y="0"/>
                    <a:pt x="1386" y="8"/>
                    <a:pt x="1385" y="17"/>
                  </a:cubicBezTo>
                  <a:cubicBezTo>
                    <a:pt x="1278" y="602"/>
                    <a:pt x="1160" y="1189"/>
                    <a:pt x="1046" y="1775"/>
                  </a:cubicBezTo>
                  <a:cubicBezTo>
                    <a:pt x="822" y="2913"/>
                    <a:pt x="235" y="5881"/>
                    <a:pt x="2" y="7057"/>
                  </a:cubicBezTo>
                  <a:cubicBezTo>
                    <a:pt x="0" y="7068"/>
                    <a:pt x="7" y="7079"/>
                    <a:pt x="20" y="7082"/>
                  </a:cubicBezTo>
                  <a:cubicBezTo>
                    <a:pt x="21" y="7082"/>
                    <a:pt x="22" y="7083"/>
                    <a:pt x="24" y="7083"/>
                  </a:cubicBezTo>
                  <a:cubicBezTo>
                    <a:pt x="33" y="7083"/>
                    <a:pt x="43" y="7076"/>
                    <a:pt x="45" y="7066"/>
                  </a:cubicBezTo>
                  <a:cubicBezTo>
                    <a:pt x="492" y="4823"/>
                    <a:pt x="1003" y="2262"/>
                    <a:pt x="1421" y="20"/>
                  </a:cubicBezTo>
                  <a:cubicBezTo>
                    <a:pt x="1423" y="12"/>
                    <a:pt x="1417" y="3"/>
                    <a:pt x="1406" y="1"/>
                  </a:cubicBezTo>
                  <a:cubicBezTo>
                    <a:pt x="1405" y="1"/>
                    <a:pt x="1404" y="0"/>
                    <a:pt x="14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a:off x="7247526" y="8935693"/>
              <a:ext cx="91306" cy="12248"/>
            </a:xfrm>
            <a:custGeom>
              <a:rect b="b" l="l" r="r" t="t"/>
              <a:pathLst>
                <a:path extrusionOk="0" h="154" w="1148">
                  <a:moveTo>
                    <a:pt x="25" y="1"/>
                  </a:moveTo>
                  <a:cubicBezTo>
                    <a:pt x="7" y="1"/>
                    <a:pt x="1" y="30"/>
                    <a:pt x="19" y="37"/>
                  </a:cubicBezTo>
                  <a:cubicBezTo>
                    <a:pt x="287" y="113"/>
                    <a:pt x="565" y="153"/>
                    <a:pt x="843" y="153"/>
                  </a:cubicBezTo>
                  <a:cubicBezTo>
                    <a:pt x="937" y="153"/>
                    <a:pt x="1032" y="149"/>
                    <a:pt x="1126" y="139"/>
                  </a:cubicBezTo>
                  <a:cubicBezTo>
                    <a:pt x="1139" y="137"/>
                    <a:pt x="1148" y="127"/>
                    <a:pt x="1147" y="115"/>
                  </a:cubicBezTo>
                  <a:cubicBezTo>
                    <a:pt x="1145" y="102"/>
                    <a:pt x="1136" y="94"/>
                    <a:pt x="1124" y="94"/>
                  </a:cubicBezTo>
                  <a:cubicBezTo>
                    <a:pt x="1124" y="94"/>
                    <a:pt x="1123" y="94"/>
                    <a:pt x="1122" y="94"/>
                  </a:cubicBezTo>
                  <a:cubicBezTo>
                    <a:pt x="1030" y="102"/>
                    <a:pt x="937" y="106"/>
                    <a:pt x="844" y="106"/>
                  </a:cubicBezTo>
                  <a:cubicBezTo>
                    <a:pt x="570" y="106"/>
                    <a:pt x="295" y="71"/>
                    <a:pt x="30" y="2"/>
                  </a:cubicBezTo>
                  <a:cubicBezTo>
                    <a:pt x="28" y="1"/>
                    <a:pt x="26"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7404770" y="8945635"/>
              <a:ext cx="91306" cy="12169"/>
            </a:xfrm>
            <a:custGeom>
              <a:rect b="b" l="l" r="r" t="t"/>
              <a:pathLst>
                <a:path extrusionOk="0" h="153" w="1148">
                  <a:moveTo>
                    <a:pt x="24" y="0"/>
                  </a:moveTo>
                  <a:cubicBezTo>
                    <a:pt x="6" y="0"/>
                    <a:pt x="0" y="30"/>
                    <a:pt x="19" y="36"/>
                  </a:cubicBezTo>
                  <a:cubicBezTo>
                    <a:pt x="286" y="112"/>
                    <a:pt x="564" y="152"/>
                    <a:pt x="842" y="152"/>
                  </a:cubicBezTo>
                  <a:cubicBezTo>
                    <a:pt x="937" y="152"/>
                    <a:pt x="1031" y="148"/>
                    <a:pt x="1126" y="138"/>
                  </a:cubicBezTo>
                  <a:cubicBezTo>
                    <a:pt x="1138" y="137"/>
                    <a:pt x="1147" y="127"/>
                    <a:pt x="1146" y="114"/>
                  </a:cubicBezTo>
                  <a:cubicBezTo>
                    <a:pt x="1144" y="102"/>
                    <a:pt x="1135" y="93"/>
                    <a:pt x="1123" y="93"/>
                  </a:cubicBezTo>
                  <a:cubicBezTo>
                    <a:pt x="1123" y="93"/>
                    <a:pt x="1122" y="93"/>
                    <a:pt x="1122" y="93"/>
                  </a:cubicBezTo>
                  <a:cubicBezTo>
                    <a:pt x="1029" y="101"/>
                    <a:pt x="937" y="105"/>
                    <a:pt x="844" y="105"/>
                  </a:cubicBezTo>
                  <a:cubicBezTo>
                    <a:pt x="569" y="105"/>
                    <a:pt x="295" y="71"/>
                    <a:pt x="29" y="1"/>
                  </a:cubicBezTo>
                  <a:cubicBezTo>
                    <a:pt x="27" y="0"/>
                    <a:pt x="26" y="0"/>
                    <a:pt x="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7296998" y="8113838"/>
              <a:ext cx="69275" cy="70070"/>
            </a:xfrm>
            <a:custGeom>
              <a:rect b="b" l="l" r="r" t="t"/>
              <a:pathLst>
                <a:path extrusionOk="0" h="881" w="871">
                  <a:moveTo>
                    <a:pt x="849" y="1"/>
                  </a:moveTo>
                  <a:cubicBezTo>
                    <a:pt x="842" y="1"/>
                    <a:pt x="835" y="5"/>
                    <a:pt x="833" y="13"/>
                  </a:cubicBezTo>
                  <a:cubicBezTo>
                    <a:pt x="731" y="401"/>
                    <a:pt x="443" y="773"/>
                    <a:pt x="28" y="836"/>
                  </a:cubicBezTo>
                  <a:cubicBezTo>
                    <a:pt x="1" y="840"/>
                    <a:pt x="7" y="881"/>
                    <a:pt x="31" y="881"/>
                  </a:cubicBezTo>
                  <a:cubicBezTo>
                    <a:pt x="32" y="881"/>
                    <a:pt x="34" y="881"/>
                    <a:pt x="35" y="880"/>
                  </a:cubicBezTo>
                  <a:cubicBezTo>
                    <a:pt x="469" y="822"/>
                    <a:pt x="769" y="427"/>
                    <a:pt x="867" y="22"/>
                  </a:cubicBezTo>
                  <a:cubicBezTo>
                    <a:pt x="871" y="9"/>
                    <a:pt x="860" y="1"/>
                    <a:pt x="8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7363570" y="8508261"/>
              <a:ext cx="52652" cy="7954"/>
            </a:xfrm>
            <a:custGeom>
              <a:rect b="b" l="l" r="r" t="t"/>
              <a:pathLst>
                <a:path extrusionOk="0" h="100" w="662">
                  <a:moveTo>
                    <a:pt x="24" y="1"/>
                  </a:moveTo>
                  <a:cubicBezTo>
                    <a:pt x="7" y="1"/>
                    <a:pt x="1" y="29"/>
                    <a:pt x="21" y="36"/>
                  </a:cubicBezTo>
                  <a:cubicBezTo>
                    <a:pt x="153" y="73"/>
                    <a:pt x="291" y="100"/>
                    <a:pt x="430" y="100"/>
                  </a:cubicBezTo>
                  <a:cubicBezTo>
                    <a:pt x="498" y="100"/>
                    <a:pt x="567" y="93"/>
                    <a:pt x="634" y="79"/>
                  </a:cubicBezTo>
                  <a:cubicBezTo>
                    <a:pt x="662" y="74"/>
                    <a:pt x="655" y="35"/>
                    <a:pt x="630" y="35"/>
                  </a:cubicBezTo>
                  <a:cubicBezTo>
                    <a:pt x="628" y="35"/>
                    <a:pt x="627" y="35"/>
                    <a:pt x="625" y="36"/>
                  </a:cubicBezTo>
                  <a:cubicBezTo>
                    <a:pt x="558" y="47"/>
                    <a:pt x="491" y="52"/>
                    <a:pt x="423" y="52"/>
                  </a:cubicBezTo>
                  <a:cubicBezTo>
                    <a:pt x="292" y="52"/>
                    <a:pt x="160" y="33"/>
                    <a:pt x="30" y="2"/>
                  </a:cubicBezTo>
                  <a:cubicBezTo>
                    <a:pt x="28" y="1"/>
                    <a:pt x="26" y="1"/>
                    <a:pt x="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7519542" y="8515658"/>
              <a:ext cx="52493" cy="7954"/>
            </a:xfrm>
            <a:custGeom>
              <a:rect b="b" l="l" r="r" t="t"/>
              <a:pathLst>
                <a:path extrusionOk="0" h="100" w="660">
                  <a:moveTo>
                    <a:pt x="25" y="0"/>
                  </a:moveTo>
                  <a:cubicBezTo>
                    <a:pt x="7" y="0"/>
                    <a:pt x="0" y="30"/>
                    <a:pt x="20" y="35"/>
                  </a:cubicBezTo>
                  <a:cubicBezTo>
                    <a:pt x="152" y="73"/>
                    <a:pt x="290" y="99"/>
                    <a:pt x="429" y="99"/>
                  </a:cubicBezTo>
                  <a:cubicBezTo>
                    <a:pt x="497" y="99"/>
                    <a:pt x="566" y="93"/>
                    <a:pt x="633" y="78"/>
                  </a:cubicBezTo>
                  <a:cubicBezTo>
                    <a:pt x="660" y="73"/>
                    <a:pt x="654" y="34"/>
                    <a:pt x="629" y="34"/>
                  </a:cubicBezTo>
                  <a:cubicBezTo>
                    <a:pt x="627" y="34"/>
                    <a:pt x="626" y="35"/>
                    <a:pt x="624" y="35"/>
                  </a:cubicBezTo>
                  <a:cubicBezTo>
                    <a:pt x="557" y="46"/>
                    <a:pt x="490" y="52"/>
                    <a:pt x="422" y="52"/>
                  </a:cubicBezTo>
                  <a:cubicBezTo>
                    <a:pt x="290" y="52"/>
                    <a:pt x="158" y="32"/>
                    <a:pt x="29" y="1"/>
                  </a:cubicBezTo>
                  <a:cubicBezTo>
                    <a:pt x="27" y="1"/>
                    <a:pt x="26" y="0"/>
                    <a:pt x="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1"/>
            <p:cNvSpPr/>
            <p:nvPr/>
          </p:nvSpPr>
          <p:spPr>
            <a:xfrm>
              <a:off x="7486932" y="7056155"/>
              <a:ext cx="408094" cy="510217"/>
            </a:xfrm>
            <a:custGeom>
              <a:rect b="b" l="l" r="r" t="t"/>
              <a:pathLst>
                <a:path extrusionOk="0" h="6415" w="5131">
                  <a:moveTo>
                    <a:pt x="2946" y="1"/>
                  </a:moveTo>
                  <a:cubicBezTo>
                    <a:pt x="2888" y="1"/>
                    <a:pt x="2797" y="19"/>
                    <a:pt x="2723" y="74"/>
                  </a:cubicBezTo>
                  <a:cubicBezTo>
                    <a:pt x="2514" y="233"/>
                    <a:pt x="2603" y="540"/>
                    <a:pt x="2604" y="543"/>
                  </a:cubicBezTo>
                  <a:cubicBezTo>
                    <a:pt x="2914" y="1705"/>
                    <a:pt x="3291" y="2894"/>
                    <a:pt x="3397" y="3534"/>
                  </a:cubicBezTo>
                  <a:cubicBezTo>
                    <a:pt x="2886" y="3817"/>
                    <a:pt x="2061" y="4277"/>
                    <a:pt x="960" y="4981"/>
                  </a:cubicBezTo>
                  <a:cubicBezTo>
                    <a:pt x="1" y="5592"/>
                    <a:pt x="497" y="6415"/>
                    <a:pt x="1176" y="6415"/>
                  </a:cubicBezTo>
                  <a:cubicBezTo>
                    <a:pt x="1222" y="6415"/>
                    <a:pt x="1269" y="6411"/>
                    <a:pt x="1317" y="6403"/>
                  </a:cubicBezTo>
                  <a:cubicBezTo>
                    <a:pt x="1733" y="6333"/>
                    <a:pt x="2102" y="6072"/>
                    <a:pt x="2454" y="5851"/>
                  </a:cubicBezTo>
                  <a:cubicBezTo>
                    <a:pt x="3207" y="5378"/>
                    <a:pt x="4099" y="4797"/>
                    <a:pt x="4673" y="4038"/>
                  </a:cubicBezTo>
                  <a:cubicBezTo>
                    <a:pt x="5131" y="3433"/>
                    <a:pt x="3646" y="969"/>
                    <a:pt x="3243" y="315"/>
                  </a:cubicBezTo>
                  <a:cubicBezTo>
                    <a:pt x="3161" y="183"/>
                    <a:pt x="3130" y="44"/>
                    <a:pt x="3000" y="11"/>
                  </a:cubicBezTo>
                  <a:cubicBezTo>
                    <a:pt x="2993" y="5"/>
                    <a:pt x="2973" y="1"/>
                    <a:pt x="2946"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1"/>
            <p:cNvSpPr/>
            <p:nvPr/>
          </p:nvSpPr>
          <p:spPr>
            <a:xfrm>
              <a:off x="7754255" y="7337079"/>
              <a:ext cx="21236" cy="42869"/>
            </a:xfrm>
            <a:custGeom>
              <a:rect b="b" l="l" r="r" t="t"/>
              <a:pathLst>
                <a:path extrusionOk="0" h="539" w="267">
                  <a:moveTo>
                    <a:pt x="24" y="1"/>
                  </a:moveTo>
                  <a:cubicBezTo>
                    <a:pt x="12" y="1"/>
                    <a:pt x="0" y="10"/>
                    <a:pt x="4" y="24"/>
                  </a:cubicBezTo>
                  <a:cubicBezTo>
                    <a:pt x="51" y="204"/>
                    <a:pt x="121" y="382"/>
                    <a:pt x="235" y="533"/>
                  </a:cubicBezTo>
                  <a:cubicBezTo>
                    <a:pt x="238" y="537"/>
                    <a:pt x="242" y="539"/>
                    <a:pt x="246" y="539"/>
                  </a:cubicBezTo>
                  <a:cubicBezTo>
                    <a:pt x="257" y="539"/>
                    <a:pt x="267" y="527"/>
                    <a:pt x="259" y="515"/>
                  </a:cubicBezTo>
                  <a:cubicBezTo>
                    <a:pt x="157" y="362"/>
                    <a:pt x="103" y="183"/>
                    <a:pt x="40" y="12"/>
                  </a:cubicBezTo>
                  <a:cubicBezTo>
                    <a:pt x="37" y="4"/>
                    <a:pt x="31" y="1"/>
                    <a:pt x="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a:off x="7614986" y="7003342"/>
              <a:ext cx="154775" cy="114371"/>
            </a:xfrm>
            <a:custGeom>
              <a:rect b="b" l="l" r="r" t="t"/>
              <a:pathLst>
                <a:path extrusionOk="0" h="1438" w="1946">
                  <a:moveTo>
                    <a:pt x="957" y="1"/>
                  </a:moveTo>
                  <a:cubicBezTo>
                    <a:pt x="953" y="1"/>
                    <a:pt x="949" y="1"/>
                    <a:pt x="946" y="1"/>
                  </a:cubicBezTo>
                  <a:cubicBezTo>
                    <a:pt x="642" y="5"/>
                    <a:pt x="583" y="252"/>
                    <a:pt x="549" y="260"/>
                  </a:cubicBezTo>
                  <a:cubicBezTo>
                    <a:pt x="547" y="260"/>
                    <a:pt x="546" y="260"/>
                    <a:pt x="545" y="260"/>
                  </a:cubicBezTo>
                  <a:cubicBezTo>
                    <a:pt x="518" y="260"/>
                    <a:pt x="491" y="223"/>
                    <a:pt x="472" y="208"/>
                  </a:cubicBezTo>
                  <a:cubicBezTo>
                    <a:pt x="436" y="179"/>
                    <a:pt x="395" y="152"/>
                    <a:pt x="351" y="137"/>
                  </a:cubicBezTo>
                  <a:cubicBezTo>
                    <a:pt x="334" y="132"/>
                    <a:pt x="318" y="129"/>
                    <a:pt x="304" y="129"/>
                  </a:cubicBezTo>
                  <a:cubicBezTo>
                    <a:pt x="0" y="129"/>
                    <a:pt x="466" y="1335"/>
                    <a:pt x="1215" y="1433"/>
                  </a:cubicBezTo>
                  <a:cubicBezTo>
                    <a:pt x="1238" y="1436"/>
                    <a:pt x="1260" y="1438"/>
                    <a:pt x="1281" y="1438"/>
                  </a:cubicBezTo>
                  <a:cubicBezTo>
                    <a:pt x="1946" y="1438"/>
                    <a:pt x="1817" y="1"/>
                    <a:pt x="957"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a:off x="7657856" y="7024499"/>
              <a:ext cx="28474" cy="47641"/>
            </a:xfrm>
            <a:custGeom>
              <a:rect b="b" l="l" r="r" t="t"/>
              <a:pathLst>
                <a:path extrusionOk="0" h="599" w="358">
                  <a:moveTo>
                    <a:pt x="38" y="1"/>
                  </a:moveTo>
                  <a:cubicBezTo>
                    <a:pt x="3" y="1"/>
                    <a:pt x="1" y="280"/>
                    <a:pt x="5" y="310"/>
                  </a:cubicBezTo>
                  <a:cubicBezTo>
                    <a:pt x="8" y="424"/>
                    <a:pt x="57" y="598"/>
                    <a:pt x="146" y="598"/>
                  </a:cubicBezTo>
                  <a:cubicBezTo>
                    <a:pt x="179" y="598"/>
                    <a:pt x="218" y="575"/>
                    <a:pt x="261" y="515"/>
                  </a:cubicBezTo>
                  <a:cubicBezTo>
                    <a:pt x="344" y="387"/>
                    <a:pt x="358" y="228"/>
                    <a:pt x="353" y="83"/>
                  </a:cubicBezTo>
                  <a:cubicBezTo>
                    <a:pt x="353" y="68"/>
                    <a:pt x="343" y="61"/>
                    <a:pt x="332" y="61"/>
                  </a:cubicBezTo>
                  <a:cubicBezTo>
                    <a:pt x="320" y="61"/>
                    <a:pt x="308" y="69"/>
                    <a:pt x="308" y="83"/>
                  </a:cubicBezTo>
                  <a:cubicBezTo>
                    <a:pt x="308" y="179"/>
                    <a:pt x="305" y="274"/>
                    <a:pt x="280" y="364"/>
                  </a:cubicBezTo>
                  <a:cubicBezTo>
                    <a:pt x="227" y="499"/>
                    <a:pt x="182" y="551"/>
                    <a:pt x="147" y="551"/>
                  </a:cubicBezTo>
                  <a:cubicBezTo>
                    <a:pt x="52" y="551"/>
                    <a:pt x="21" y="166"/>
                    <a:pt x="57" y="22"/>
                  </a:cubicBezTo>
                  <a:cubicBezTo>
                    <a:pt x="50" y="7"/>
                    <a:pt x="44" y="1"/>
                    <a:pt x="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1"/>
            <p:cNvSpPr/>
            <p:nvPr/>
          </p:nvSpPr>
          <p:spPr>
            <a:xfrm>
              <a:off x="7680286" y="7043111"/>
              <a:ext cx="53448" cy="38813"/>
            </a:xfrm>
            <a:custGeom>
              <a:rect b="b" l="l" r="r" t="t"/>
              <a:pathLst>
                <a:path extrusionOk="0" h="488" w="672">
                  <a:moveTo>
                    <a:pt x="641" y="0"/>
                  </a:moveTo>
                  <a:cubicBezTo>
                    <a:pt x="631" y="0"/>
                    <a:pt x="621" y="7"/>
                    <a:pt x="622" y="20"/>
                  </a:cubicBezTo>
                  <a:cubicBezTo>
                    <a:pt x="634" y="145"/>
                    <a:pt x="622" y="281"/>
                    <a:pt x="553" y="385"/>
                  </a:cubicBezTo>
                  <a:cubicBezTo>
                    <a:pt x="530" y="414"/>
                    <a:pt x="492" y="439"/>
                    <a:pt x="459" y="439"/>
                  </a:cubicBezTo>
                  <a:cubicBezTo>
                    <a:pt x="443" y="439"/>
                    <a:pt x="428" y="433"/>
                    <a:pt x="418" y="419"/>
                  </a:cubicBezTo>
                  <a:cubicBezTo>
                    <a:pt x="385" y="383"/>
                    <a:pt x="375" y="321"/>
                    <a:pt x="366" y="259"/>
                  </a:cubicBezTo>
                  <a:lnTo>
                    <a:pt x="366" y="259"/>
                  </a:lnTo>
                  <a:cubicBezTo>
                    <a:pt x="367" y="258"/>
                    <a:pt x="367" y="257"/>
                    <a:pt x="367" y="255"/>
                  </a:cubicBezTo>
                  <a:lnTo>
                    <a:pt x="366" y="255"/>
                  </a:lnTo>
                  <a:lnTo>
                    <a:pt x="366" y="255"/>
                  </a:lnTo>
                  <a:cubicBezTo>
                    <a:pt x="361" y="220"/>
                    <a:pt x="357" y="185"/>
                    <a:pt x="349" y="156"/>
                  </a:cubicBezTo>
                  <a:cubicBezTo>
                    <a:pt x="332" y="205"/>
                    <a:pt x="312" y="284"/>
                    <a:pt x="289" y="328"/>
                  </a:cubicBezTo>
                  <a:cubicBezTo>
                    <a:pt x="251" y="408"/>
                    <a:pt x="211" y="441"/>
                    <a:pt x="174" y="441"/>
                  </a:cubicBezTo>
                  <a:cubicBezTo>
                    <a:pt x="116" y="441"/>
                    <a:pt x="68" y="356"/>
                    <a:pt x="58" y="245"/>
                  </a:cubicBezTo>
                  <a:cubicBezTo>
                    <a:pt x="52" y="184"/>
                    <a:pt x="48" y="120"/>
                    <a:pt x="58" y="62"/>
                  </a:cubicBezTo>
                  <a:cubicBezTo>
                    <a:pt x="61" y="50"/>
                    <a:pt x="54" y="39"/>
                    <a:pt x="41" y="37"/>
                  </a:cubicBezTo>
                  <a:cubicBezTo>
                    <a:pt x="39" y="36"/>
                    <a:pt x="37" y="36"/>
                    <a:pt x="36" y="36"/>
                  </a:cubicBezTo>
                  <a:cubicBezTo>
                    <a:pt x="26" y="36"/>
                    <a:pt x="18" y="44"/>
                    <a:pt x="15" y="54"/>
                  </a:cubicBezTo>
                  <a:cubicBezTo>
                    <a:pt x="1" y="188"/>
                    <a:pt x="5" y="321"/>
                    <a:pt x="81" y="439"/>
                  </a:cubicBezTo>
                  <a:cubicBezTo>
                    <a:pt x="113" y="474"/>
                    <a:pt x="145" y="488"/>
                    <a:pt x="175" y="488"/>
                  </a:cubicBezTo>
                  <a:cubicBezTo>
                    <a:pt x="244" y="488"/>
                    <a:pt x="302" y="415"/>
                    <a:pt x="338" y="340"/>
                  </a:cubicBezTo>
                  <a:lnTo>
                    <a:pt x="338" y="340"/>
                  </a:lnTo>
                  <a:cubicBezTo>
                    <a:pt x="346" y="379"/>
                    <a:pt x="359" y="417"/>
                    <a:pt x="389" y="447"/>
                  </a:cubicBezTo>
                  <a:cubicBezTo>
                    <a:pt x="409" y="469"/>
                    <a:pt x="434" y="479"/>
                    <a:pt x="459" y="479"/>
                  </a:cubicBezTo>
                  <a:cubicBezTo>
                    <a:pt x="509" y="479"/>
                    <a:pt x="561" y="446"/>
                    <a:pt x="588" y="405"/>
                  </a:cubicBezTo>
                  <a:cubicBezTo>
                    <a:pt x="663" y="286"/>
                    <a:pt x="671" y="146"/>
                    <a:pt x="658" y="14"/>
                  </a:cubicBezTo>
                  <a:cubicBezTo>
                    <a:pt x="657" y="5"/>
                    <a:pt x="649" y="0"/>
                    <a:pt x="64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1"/>
            <p:cNvSpPr/>
            <p:nvPr/>
          </p:nvSpPr>
          <p:spPr>
            <a:xfrm>
              <a:off x="7705340" y="7036748"/>
              <a:ext cx="7079" cy="29667"/>
            </a:xfrm>
            <a:custGeom>
              <a:rect b="b" l="l" r="r" t="t"/>
              <a:pathLst>
                <a:path extrusionOk="0" h="373" w="89">
                  <a:moveTo>
                    <a:pt x="67" y="0"/>
                  </a:moveTo>
                  <a:cubicBezTo>
                    <a:pt x="58" y="0"/>
                    <a:pt x="49" y="6"/>
                    <a:pt x="49" y="17"/>
                  </a:cubicBezTo>
                  <a:cubicBezTo>
                    <a:pt x="44" y="128"/>
                    <a:pt x="30" y="239"/>
                    <a:pt x="3" y="345"/>
                  </a:cubicBezTo>
                  <a:cubicBezTo>
                    <a:pt x="1" y="356"/>
                    <a:pt x="7" y="368"/>
                    <a:pt x="18" y="371"/>
                  </a:cubicBezTo>
                  <a:cubicBezTo>
                    <a:pt x="21" y="372"/>
                    <a:pt x="23" y="373"/>
                    <a:pt x="26" y="373"/>
                  </a:cubicBezTo>
                  <a:cubicBezTo>
                    <a:pt x="35" y="373"/>
                    <a:pt x="44" y="367"/>
                    <a:pt x="47" y="357"/>
                  </a:cubicBezTo>
                  <a:cubicBezTo>
                    <a:pt x="81" y="247"/>
                    <a:pt x="88" y="130"/>
                    <a:pt x="84" y="17"/>
                  </a:cubicBezTo>
                  <a:cubicBezTo>
                    <a:pt x="84" y="6"/>
                    <a:pt x="75"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1"/>
            <p:cNvSpPr/>
            <p:nvPr/>
          </p:nvSpPr>
          <p:spPr>
            <a:xfrm>
              <a:off x="7707249" y="7101809"/>
              <a:ext cx="36507" cy="16146"/>
            </a:xfrm>
            <a:custGeom>
              <a:rect b="b" l="l" r="r" t="t"/>
              <a:pathLst>
                <a:path extrusionOk="0" h="203" w="459">
                  <a:moveTo>
                    <a:pt x="426" y="1"/>
                  </a:moveTo>
                  <a:cubicBezTo>
                    <a:pt x="420" y="1"/>
                    <a:pt x="415" y="3"/>
                    <a:pt x="410" y="9"/>
                  </a:cubicBezTo>
                  <a:cubicBezTo>
                    <a:pt x="336" y="114"/>
                    <a:pt x="217" y="163"/>
                    <a:pt x="93" y="163"/>
                  </a:cubicBezTo>
                  <a:cubicBezTo>
                    <a:pt x="71" y="163"/>
                    <a:pt x="48" y="161"/>
                    <a:pt x="26" y="158"/>
                  </a:cubicBezTo>
                  <a:cubicBezTo>
                    <a:pt x="25" y="158"/>
                    <a:pt x="24" y="158"/>
                    <a:pt x="24" y="158"/>
                  </a:cubicBezTo>
                  <a:cubicBezTo>
                    <a:pt x="4" y="158"/>
                    <a:pt x="0" y="190"/>
                    <a:pt x="21" y="193"/>
                  </a:cubicBezTo>
                  <a:cubicBezTo>
                    <a:pt x="51" y="199"/>
                    <a:pt x="81" y="202"/>
                    <a:pt x="112" y="202"/>
                  </a:cubicBezTo>
                  <a:cubicBezTo>
                    <a:pt x="242" y="202"/>
                    <a:pt x="375" y="148"/>
                    <a:pt x="446" y="36"/>
                  </a:cubicBezTo>
                  <a:cubicBezTo>
                    <a:pt x="458" y="19"/>
                    <a:pt x="442" y="1"/>
                    <a:pt x="4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1"/>
            <p:cNvSpPr/>
            <p:nvPr/>
          </p:nvSpPr>
          <p:spPr>
            <a:xfrm>
              <a:off x="6857716" y="7110001"/>
              <a:ext cx="447782" cy="439908"/>
            </a:xfrm>
            <a:custGeom>
              <a:rect b="b" l="l" r="r" t="t"/>
              <a:pathLst>
                <a:path extrusionOk="0" h="5531" w="5630">
                  <a:moveTo>
                    <a:pt x="1039" y="1"/>
                  </a:moveTo>
                  <a:cubicBezTo>
                    <a:pt x="947" y="1"/>
                    <a:pt x="870" y="31"/>
                    <a:pt x="860" y="50"/>
                  </a:cubicBezTo>
                  <a:cubicBezTo>
                    <a:pt x="749" y="125"/>
                    <a:pt x="767" y="266"/>
                    <a:pt x="734" y="419"/>
                  </a:cubicBezTo>
                  <a:cubicBezTo>
                    <a:pt x="575" y="1169"/>
                    <a:pt x="0" y="3989"/>
                    <a:pt x="634" y="4404"/>
                  </a:cubicBezTo>
                  <a:cubicBezTo>
                    <a:pt x="1428" y="4927"/>
                    <a:pt x="2462" y="5177"/>
                    <a:pt x="3331" y="5370"/>
                  </a:cubicBezTo>
                  <a:cubicBezTo>
                    <a:pt x="3647" y="5440"/>
                    <a:pt x="3982" y="5531"/>
                    <a:pt x="4312" y="5531"/>
                  </a:cubicBezTo>
                  <a:cubicBezTo>
                    <a:pt x="4404" y="5531"/>
                    <a:pt x="4496" y="5524"/>
                    <a:pt x="4587" y="5507"/>
                  </a:cubicBezTo>
                  <a:cubicBezTo>
                    <a:pt x="5330" y="5374"/>
                    <a:pt x="5630" y="4320"/>
                    <a:pt x="4447" y="4048"/>
                  </a:cubicBezTo>
                  <a:cubicBezTo>
                    <a:pt x="3174" y="3754"/>
                    <a:pt x="2244" y="3597"/>
                    <a:pt x="1667" y="3501"/>
                  </a:cubicBezTo>
                  <a:cubicBezTo>
                    <a:pt x="1553" y="2863"/>
                    <a:pt x="1509" y="1617"/>
                    <a:pt x="1413" y="419"/>
                  </a:cubicBezTo>
                  <a:cubicBezTo>
                    <a:pt x="1414" y="414"/>
                    <a:pt x="1394" y="95"/>
                    <a:pt x="1143" y="15"/>
                  </a:cubicBezTo>
                  <a:cubicBezTo>
                    <a:pt x="1108" y="5"/>
                    <a:pt x="1073" y="1"/>
                    <a:pt x="1039"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a:off x="6987281" y="7387983"/>
              <a:ext cx="9306" cy="46528"/>
            </a:xfrm>
            <a:custGeom>
              <a:rect b="b" l="l" r="r" t="t"/>
              <a:pathLst>
                <a:path extrusionOk="0" h="585" w="117">
                  <a:moveTo>
                    <a:pt x="59" y="0"/>
                  </a:moveTo>
                  <a:cubicBezTo>
                    <a:pt x="59" y="0"/>
                    <a:pt x="58" y="1"/>
                    <a:pt x="57" y="1"/>
                  </a:cubicBezTo>
                  <a:cubicBezTo>
                    <a:pt x="57" y="1"/>
                    <a:pt x="56" y="1"/>
                    <a:pt x="56" y="1"/>
                  </a:cubicBezTo>
                  <a:cubicBezTo>
                    <a:pt x="46" y="1"/>
                    <a:pt x="38" y="9"/>
                    <a:pt x="38" y="19"/>
                  </a:cubicBezTo>
                  <a:cubicBezTo>
                    <a:pt x="37" y="200"/>
                    <a:pt x="44" y="388"/>
                    <a:pt x="1" y="564"/>
                  </a:cubicBezTo>
                  <a:cubicBezTo>
                    <a:pt x="6" y="578"/>
                    <a:pt x="11" y="584"/>
                    <a:pt x="16" y="584"/>
                  </a:cubicBezTo>
                  <a:cubicBezTo>
                    <a:pt x="64" y="584"/>
                    <a:pt x="116" y="0"/>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1"/>
            <p:cNvSpPr/>
            <p:nvPr/>
          </p:nvSpPr>
          <p:spPr>
            <a:xfrm>
              <a:off x="6887224" y="7026328"/>
              <a:ext cx="94329" cy="126302"/>
            </a:xfrm>
            <a:custGeom>
              <a:rect b="b" l="l" r="r" t="t"/>
              <a:pathLst>
                <a:path extrusionOk="0" h="1588" w="1186">
                  <a:moveTo>
                    <a:pt x="486" y="1"/>
                  </a:moveTo>
                  <a:cubicBezTo>
                    <a:pt x="422" y="1"/>
                    <a:pt x="362" y="26"/>
                    <a:pt x="287" y="87"/>
                  </a:cubicBezTo>
                  <a:cubicBezTo>
                    <a:pt x="139" y="209"/>
                    <a:pt x="1" y="474"/>
                    <a:pt x="5" y="667"/>
                  </a:cubicBezTo>
                  <a:cubicBezTo>
                    <a:pt x="10" y="938"/>
                    <a:pt x="93" y="1225"/>
                    <a:pt x="293" y="1426"/>
                  </a:cubicBezTo>
                  <a:cubicBezTo>
                    <a:pt x="393" y="1528"/>
                    <a:pt x="532" y="1587"/>
                    <a:pt x="667" y="1587"/>
                  </a:cubicBezTo>
                  <a:cubicBezTo>
                    <a:pt x="796" y="1587"/>
                    <a:pt x="923" y="1533"/>
                    <a:pt x="1009" y="1411"/>
                  </a:cubicBezTo>
                  <a:cubicBezTo>
                    <a:pt x="1121" y="1254"/>
                    <a:pt x="1161" y="1055"/>
                    <a:pt x="1172" y="865"/>
                  </a:cubicBezTo>
                  <a:cubicBezTo>
                    <a:pt x="1181" y="732"/>
                    <a:pt x="1186" y="482"/>
                    <a:pt x="1142" y="357"/>
                  </a:cubicBezTo>
                  <a:cubicBezTo>
                    <a:pt x="1094" y="222"/>
                    <a:pt x="988" y="249"/>
                    <a:pt x="880" y="163"/>
                  </a:cubicBezTo>
                  <a:cubicBezTo>
                    <a:pt x="836" y="128"/>
                    <a:pt x="790" y="92"/>
                    <a:pt x="750" y="79"/>
                  </a:cubicBezTo>
                  <a:cubicBezTo>
                    <a:pt x="638" y="33"/>
                    <a:pt x="559" y="1"/>
                    <a:pt x="486"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1"/>
            <p:cNvSpPr/>
            <p:nvPr/>
          </p:nvSpPr>
          <p:spPr>
            <a:xfrm>
              <a:off x="6928424" y="7141259"/>
              <a:ext cx="37541" cy="13044"/>
            </a:xfrm>
            <a:custGeom>
              <a:rect b="b" l="l" r="r" t="t"/>
              <a:pathLst>
                <a:path extrusionOk="0" h="164" w="472">
                  <a:moveTo>
                    <a:pt x="446" y="0"/>
                  </a:moveTo>
                  <a:cubicBezTo>
                    <a:pt x="442" y="0"/>
                    <a:pt x="438" y="2"/>
                    <a:pt x="434" y="5"/>
                  </a:cubicBezTo>
                  <a:cubicBezTo>
                    <a:pt x="356" y="74"/>
                    <a:pt x="259" y="117"/>
                    <a:pt x="158" y="117"/>
                  </a:cubicBezTo>
                  <a:cubicBezTo>
                    <a:pt x="116" y="117"/>
                    <a:pt x="74" y="109"/>
                    <a:pt x="32" y="93"/>
                  </a:cubicBezTo>
                  <a:cubicBezTo>
                    <a:pt x="30" y="92"/>
                    <a:pt x="27" y="92"/>
                    <a:pt x="24" y="92"/>
                  </a:cubicBezTo>
                  <a:cubicBezTo>
                    <a:pt x="15" y="92"/>
                    <a:pt x="7" y="97"/>
                    <a:pt x="5" y="107"/>
                  </a:cubicBezTo>
                  <a:cubicBezTo>
                    <a:pt x="0" y="118"/>
                    <a:pt x="6" y="130"/>
                    <a:pt x="17" y="135"/>
                  </a:cubicBezTo>
                  <a:cubicBezTo>
                    <a:pt x="60" y="155"/>
                    <a:pt x="106" y="163"/>
                    <a:pt x="152" y="163"/>
                  </a:cubicBezTo>
                  <a:cubicBezTo>
                    <a:pt x="265" y="163"/>
                    <a:pt x="379" y="110"/>
                    <a:pt x="458" y="31"/>
                  </a:cubicBezTo>
                  <a:cubicBezTo>
                    <a:pt x="471" y="19"/>
                    <a:pt x="460" y="0"/>
                    <a:pt x="4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1"/>
            <p:cNvSpPr/>
            <p:nvPr/>
          </p:nvSpPr>
          <p:spPr>
            <a:xfrm>
              <a:off x="6887144" y="6361399"/>
              <a:ext cx="189293" cy="928651"/>
            </a:xfrm>
            <a:custGeom>
              <a:rect b="b" l="l" r="r" t="t"/>
              <a:pathLst>
                <a:path extrusionOk="0" fill="none" h="11676" w="2380">
                  <a:moveTo>
                    <a:pt x="2380" y="1"/>
                  </a:moveTo>
                  <a:lnTo>
                    <a:pt x="1" y="11676"/>
                  </a:lnTo>
                </a:path>
              </a:pathLst>
            </a:custGeom>
            <a:noFill/>
            <a:ln cap="rnd" cmpd="sng" w="28575">
              <a:solidFill>
                <a:schemeClr val="accent6"/>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1"/>
            <p:cNvSpPr/>
            <p:nvPr/>
          </p:nvSpPr>
          <p:spPr>
            <a:xfrm>
              <a:off x="6656567" y="6400054"/>
              <a:ext cx="708259" cy="566289"/>
            </a:xfrm>
            <a:custGeom>
              <a:rect b="b" l="l" r="r" t="t"/>
              <a:pathLst>
                <a:path extrusionOk="0" h="7120" w="8905">
                  <a:moveTo>
                    <a:pt x="1128" y="0"/>
                  </a:moveTo>
                  <a:lnTo>
                    <a:pt x="0" y="5535"/>
                  </a:lnTo>
                  <a:lnTo>
                    <a:pt x="7777" y="7120"/>
                  </a:lnTo>
                  <a:lnTo>
                    <a:pt x="8904" y="1584"/>
                  </a:lnTo>
                  <a:lnTo>
                    <a:pt x="11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1"/>
            <p:cNvSpPr/>
            <p:nvPr/>
          </p:nvSpPr>
          <p:spPr>
            <a:xfrm>
              <a:off x="6656567" y="6509656"/>
              <a:ext cx="708339" cy="457406"/>
            </a:xfrm>
            <a:custGeom>
              <a:rect b="b" l="l" r="r" t="t"/>
              <a:pathLst>
                <a:path extrusionOk="0" h="5751" w="8906">
                  <a:moveTo>
                    <a:pt x="7846" y="0"/>
                  </a:moveTo>
                  <a:cubicBezTo>
                    <a:pt x="7304" y="937"/>
                    <a:pt x="5417" y="3746"/>
                    <a:pt x="2262" y="3746"/>
                  </a:cubicBezTo>
                  <a:cubicBezTo>
                    <a:pt x="1616" y="3746"/>
                    <a:pt x="917" y="3628"/>
                    <a:pt x="166" y="3352"/>
                  </a:cubicBezTo>
                  <a:lnTo>
                    <a:pt x="0" y="4166"/>
                  </a:lnTo>
                  <a:lnTo>
                    <a:pt x="7777" y="5751"/>
                  </a:lnTo>
                  <a:lnTo>
                    <a:pt x="8905" y="216"/>
                  </a:lnTo>
                  <a:lnTo>
                    <a:pt x="7846" y="0"/>
                  </a:ln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1"/>
            <p:cNvSpPr/>
            <p:nvPr/>
          </p:nvSpPr>
          <p:spPr>
            <a:xfrm>
              <a:off x="6937173" y="7007796"/>
              <a:ext cx="44062" cy="76990"/>
            </a:xfrm>
            <a:custGeom>
              <a:rect b="b" l="l" r="r" t="t"/>
              <a:pathLst>
                <a:path extrusionOk="0" h="968" w="554">
                  <a:moveTo>
                    <a:pt x="251" y="0"/>
                  </a:moveTo>
                  <a:cubicBezTo>
                    <a:pt x="220" y="0"/>
                    <a:pt x="188" y="15"/>
                    <a:pt x="164" y="52"/>
                  </a:cubicBezTo>
                  <a:cubicBezTo>
                    <a:pt x="1" y="290"/>
                    <a:pt x="144" y="967"/>
                    <a:pt x="383" y="967"/>
                  </a:cubicBezTo>
                  <a:cubicBezTo>
                    <a:pt x="408" y="967"/>
                    <a:pt x="434" y="960"/>
                    <a:pt x="461" y="944"/>
                  </a:cubicBezTo>
                  <a:cubicBezTo>
                    <a:pt x="554" y="888"/>
                    <a:pt x="549" y="805"/>
                    <a:pt x="539" y="714"/>
                  </a:cubicBezTo>
                  <a:cubicBezTo>
                    <a:pt x="526" y="570"/>
                    <a:pt x="413" y="157"/>
                    <a:pt x="372" y="81"/>
                  </a:cubicBezTo>
                  <a:cubicBezTo>
                    <a:pt x="347" y="35"/>
                    <a:pt x="299" y="0"/>
                    <a:pt x="251"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a:off x="6877441" y="7026408"/>
              <a:ext cx="89238" cy="83512"/>
            </a:xfrm>
            <a:custGeom>
              <a:rect b="b" l="l" r="r" t="t"/>
              <a:pathLst>
                <a:path extrusionOk="0" h="1050" w="1122">
                  <a:moveTo>
                    <a:pt x="618" y="1"/>
                  </a:moveTo>
                  <a:cubicBezTo>
                    <a:pt x="308" y="1"/>
                    <a:pt x="0" y="610"/>
                    <a:pt x="195" y="823"/>
                  </a:cubicBezTo>
                  <a:cubicBezTo>
                    <a:pt x="303" y="962"/>
                    <a:pt x="547" y="1050"/>
                    <a:pt x="722" y="1050"/>
                  </a:cubicBezTo>
                  <a:cubicBezTo>
                    <a:pt x="816" y="1050"/>
                    <a:pt x="891" y="1024"/>
                    <a:pt x="910" y="965"/>
                  </a:cubicBezTo>
                  <a:cubicBezTo>
                    <a:pt x="944" y="854"/>
                    <a:pt x="780" y="838"/>
                    <a:pt x="869" y="818"/>
                  </a:cubicBezTo>
                  <a:cubicBezTo>
                    <a:pt x="873" y="815"/>
                    <a:pt x="913" y="809"/>
                    <a:pt x="943" y="795"/>
                  </a:cubicBezTo>
                  <a:cubicBezTo>
                    <a:pt x="1016" y="761"/>
                    <a:pt x="1043" y="694"/>
                    <a:pt x="1016" y="618"/>
                  </a:cubicBezTo>
                  <a:cubicBezTo>
                    <a:pt x="980" y="517"/>
                    <a:pt x="883" y="493"/>
                    <a:pt x="974" y="465"/>
                  </a:cubicBezTo>
                  <a:cubicBezTo>
                    <a:pt x="987" y="462"/>
                    <a:pt x="1002" y="459"/>
                    <a:pt x="1014" y="455"/>
                  </a:cubicBezTo>
                  <a:cubicBezTo>
                    <a:pt x="1095" y="428"/>
                    <a:pt x="1122" y="362"/>
                    <a:pt x="1081" y="286"/>
                  </a:cubicBezTo>
                  <a:cubicBezTo>
                    <a:pt x="1018" y="168"/>
                    <a:pt x="808" y="58"/>
                    <a:pt x="694" y="14"/>
                  </a:cubicBezTo>
                  <a:cubicBezTo>
                    <a:pt x="669" y="5"/>
                    <a:pt x="643" y="1"/>
                    <a:pt x="618"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a:off x="6903529" y="7033964"/>
              <a:ext cx="70070" cy="76433"/>
            </a:xfrm>
            <a:custGeom>
              <a:rect b="b" l="l" r="r" t="t"/>
              <a:pathLst>
                <a:path extrusionOk="0" h="961" w="881">
                  <a:moveTo>
                    <a:pt x="560" y="677"/>
                  </a:moveTo>
                  <a:cubicBezTo>
                    <a:pt x="561" y="678"/>
                    <a:pt x="562" y="679"/>
                    <a:pt x="563" y="681"/>
                  </a:cubicBezTo>
                  <a:lnTo>
                    <a:pt x="563" y="681"/>
                  </a:lnTo>
                  <a:cubicBezTo>
                    <a:pt x="562" y="680"/>
                    <a:pt x="561" y="679"/>
                    <a:pt x="560" y="677"/>
                  </a:cubicBezTo>
                  <a:close/>
                  <a:moveTo>
                    <a:pt x="550" y="712"/>
                  </a:moveTo>
                  <a:cubicBezTo>
                    <a:pt x="549" y="713"/>
                    <a:pt x="549" y="713"/>
                    <a:pt x="549" y="713"/>
                  </a:cubicBezTo>
                  <a:cubicBezTo>
                    <a:pt x="549" y="713"/>
                    <a:pt x="550" y="712"/>
                    <a:pt x="550" y="712"/>
                  </a:cubicBezTo>
                  <a:lnTo>
                    <a:pt x="550" y="712"/>
                  </a:lnTo>
                  <a:close/>
                  <a:moveTo>
                    <a:pt x="524" y="0"/>
                  </a:moveTo>
                  <a:cubicBezTo>
                    <a:pt x="518" y="0"/>
                    <a:pt x="513" y="3"/>
                    <a:pt x="510" y="9"/>
                  </a:cubicBezTo>
                  <a:cubicBezTo>
                    <a:pt x="503" y="18"/>
                    <a:pt x="505" y="30"/>
                    <a:pt x="515" y="36"/>
                  </a:cubicBezTo>
                  <a:cubicBezTo>
                    <a:pt x="654" y="129"/>
                    <a:pt x="880" y="254"/>
                    <a:pt x="622" y="376"/>
                  </a:cubicBezTo>
                  <a:cubicBezTo>
                    <a:pt x="612" y="383"/>
                    <a:pt x="608" y="398"/>
                    <a:pt x="616" y="408"/>
                  </a:cubicBezTo>
                  <a:cubicBezTo>
                    <a:pt x="720" y="534"/>
                    <a:pt x="739" y="630"/>
                    <a:pt x="556" y="668"/>
                  </a:cubicBezTo>
                  <a:cubicBezTo>
                    <a:pt x="544" y="671"/>
                    <a:pt x="547" y="668"/>
                    <a:pt x="533" y="674"/>
                  </a:cubicBezTo>
                  <a:cubicBezTo>
                    <a:pt x="523" y="679"/>
                    <a:pt x="520" y="700"/>
                    <a:pt x="528" y="707"/>
                  </a:cubicBezTo>
                  <a:cubicBezTo>
                    <a:pt x="654" y="867"/>
                    <a:pt x="561" y="921"/>
                    <a:pt x="421" y="921"/>
                  </a:cubicBezTo>
                  <a:cubicBezTo>
                    <a:pt x="281" y="921"/>
                    <a:pt x="95" y="868"/>
                    <a:pt x="30" y="811"/>
                  </a:cubicBezTo>
                  <a:cubicBezTo>
                    <a:pt x="27" y="809"/>
                    <a:pt x="24" y="809"/>
                    <a:pt x="22" y="809"/>
                  </a:cubicBezTo>
                  <a:cubicBezTo>
                    <a:pt x="9" y="809"/>
                    <a:pt x="0" y="828"/>
                    <a:pt x="16" y="836"/>
                  </a:cubicBezTo>
                  <a:cubicBezTo>
                    <a:pt x="128" y="907"/>
                    <a:pt x="266" y="960"/>
                    <a:pt x="402" y="960"/>
                  </a:cubicBezTo>
                  <a:cubicBezTo>
                    <a:pt x="452" y="960"/>
                    <a:pt x="502" y="953"/>
                    <a:pt x="550" y="937"/>
                  </a:cubicBezTo>
                  <a:cubicBezTo>
                    <a:pt x="659" y="897"/>
                    <a:pt x="637" y="781"/>
                    <a:pt x="583" y="706"/>
                  </a:cubicBezTo>
                  <a:lnTo>
                    <a:pt x="583" y="706"/>
                  </a:lnTo>
                  <a:cubicBezTo>
                    <a:pt x="766" y="662"/>
                    <a:pt x="776" y="537"/>
                    <a:pt x="670" y="400"/>
                  </a:cubicBezTo>
                  <a:lnTo>
                    <a:pt x="670" y="400"/>
                  </a:lnTo>
                  <a:cubicBezTo>
                    <a:pt x="701" y="381"/>
                    <a:pt x="737" y="360"/>
                    <a:pt x="762" y="326"/>
                  </a:cubicBezTo>
                  <a:cubicBezTo>
                    <a:pt x="860" y="175"/>
                    <a:pt x="633" y="67"/>
                    <a:pt x="535" y="4"/>
                  </a:cubicBezTo>
                  <a:cubicBezTo>
                    <a:pt x="532" y="2"/>
                    <a:pt x="528" y="0"/>
                    <a:pt x="5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a:off x="6924527" y="7057348"/>
              <a:ext cx="32132" cy="8828"/>
            </a:xfrm>
            <a:custGeom>
              <a:rect b="b" l="l" r="r" t="t"/>
              <a:pathLst>
                <a:path extrusionOk="0" h="111" w="404">
                  <a:moveTo>
                    <a:pt x="21" y="1"/>
                  </a:moveTo>
                  <a:cubicBezTo>
                    <a:pt x="7" y="1"/>
                    <a:pt x="1" y="24"/>
                    <a:pt x="18" y="29"/>
                  </a:cubicBezTo>
                  <a:cubicBezTo>
                    <a:pt x="116" y="68"/>
                    <a:pt x="221" y="110"/>
                    <a:pt x="330" y="110"/>
                  </a:cubicBezTo>
                  <a:cubicBezTo>
                    <a:pt x="349" y="110"/>
                    <a:pt x="369" y="109"/>
                    <a:pt x="388" y="106"/>
                  </a:cubicBezTo>
                  <a:cubicBezTo>
                    <a:pt x="396" y="105"/>
                    <a:pt x="404" y="96"/>
                    <a:pt x="404" y="87"/>
                  </a:cubicBezTo>
                  <a:cubicBezTo>
                    <a:pt x="404" y="75"/>
                    <a:pt x="394" y="68"/>
                    <a:pt x="384" y="68"/>
                  </a:cubicBezTo>
                  <a:cubicBezTo>
                    <a:pt x="381" y="68"/>
                    <a:pt x="377" y="68"/>
                    <a:pt x="374" y="68"/>
                  </a:cubicBezTo>
                  <a:cubicBezTo>
                    <a:pt x="255" y="68"/>
                    <a:pt x="140" y="33"/>
                    <a:pt x="26" y="1"/>
                  </a:cubicBezTo>
                  <a:cubicBezTo>
                    <a:pt x="24" y="1"/>
                    <a:pt x="22" y="1"/>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1"/>
            <p:cNvSpPr/>
            <p:nvPr/>
          </p:nvSpPr>
          <p:spPr>
            <a:xfrm>
              <a:off x="6919436" y="7081527"/>
              <a:ext cx="31973" cy="8828"/>
            </a:xfrm>
            <a:custGeom>
              <a:rect b="b" l="l" r="r" t="t"/>
              <a:pathLst>
                <a:path extrusionOk="0" h="111" w="402">
                  <a:moveTo>
                    <a:pt x="21" y="1"/>
                  </a:moveTo>
                  <a:cubicBezTo>
                    <a:pt x="6" y="1"/>
                    <a:pt x="1" y="23"/>
                    <a:pt x="16" y="29"/>
                  </a:cubicBezTo>
                  <a:cubicBezTo>
                    <a:pt x="115" y="68"/>
                    <a:pt x="220" y="110"/>
                    <a:pt x="329" y="110"/>
                  </a:cubicBezTo>
                  <a:cubicBezTo>
                    <a:pt x="348" y="110"/>
                    <a:pt x="367" y="109"/>
                    <a:pt x="387" y="106"/>
                  </a:cubicBezTo>
                  <a:cubicBezTo>
                    <a:pt x="396" y="105"/>
                    <a:pt x="402" y="96"/>
                    <a:pt x="402" y="88"/>
                  </a:cubicBezTo>
                  <a:cubicBezTo>
                    <a:pt x="402" y="75"/>
                    <a:pt x="393" y="68"/>
                    <a:pt x="382" y="68"/>
                  </a:cubicBezTo>
                  <a:cubicBezTo>
                    <a:pt x="379" y="68"/>
                    <a:pt x="376" y="68"/>
                    <a:pt x="372" y="68"/>
                  </a:cubicBezTo>
                  <a:cubicBezTo>
                    <a:pt x="255" y="68"/>
                    <a:pt x="138" y="33"/>
                    <a:pt x="25" y="1"/>
                  </a:cubicBezTo>
                  <a:cubicBezTo>
                    <a:pt x="24" y="1"/>
                    <a:pt x="22" y="1"/>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1"/>
            <p:cNvSpPr/>
            <p:nvPr/>
          </p:nvSpPr>
          <p:spPr>
            <a:xfrm>
              <a:off x="7424177" y="7090992"/>
              <a:ext cx="186191" cy="391551"/>
            </a:xfrm>
            <a:custGeom>
              <a:rect b="b" l="l" r="r" t="t"/>
              <a:pathLst>
                <a:path extrusionOk="0" h="4923" w="2341">
                  <a:moveTo>
                    <a:pt x="542" y="0"/>
                  </a:moveTo>
                  <a:cubicBezTo>
                    <a:pt x="283" y="0"/>
                    <a:pt x="71" y="126"/>
                    <a:pt x="26" y="355"/>
                  </a:cubicBezTo>
                  <a:cubicBezTo>
                    <a:pt x="1" y="490"/>
                    <a:pt x="24" y="697"/>
                    <a:pt x="134" y="792"/>
                  </a:cubicBezTo>
                  <a:cubicBezTo>
                    <a:pt x="404" y="1023"/>
                    <a:pt x="695" y="1004"/>
                    <a:pt x="897" y="1523"/>
                  </a:cubicBezTo>
                  <a:cubicBezTo>
                    <a:pt x="1324" y="2624"/>
                    <a:pt x="777" y="2698"/>
                    <a:pt x="558" y="3797"/>
                  </a:cubicBezTo>
                  <a:cubicBezTo>
                    <a:pt x="486" y="4157"/>
                    <a:pt x="545" y="4423"/>
                    <a:pt x="721" y="4698"/>
                  </a:cubicBezTo>
                  <a:cubicBezTo>
                    <a:pt x="820" y="4854"/>
                    <a:pt x="967" y="4923"/>
                    <a:pt x="1132" y="4923"/>
                  </a:cubicBezTo>
                  <a:cubicBezTo>
                    <a:pt x="1552" y="4923"/>
                    <a:pt x="2093" y="4480"/>
                    <a:pt x="2294" y="3924"/>
                  </a:cubicBezTo>
                  <a:cubicBezTo>
                    <a:pt x="2341" y="3789"/>
                    <a:pt x="2273" y="3749"/>
                    <a:pt x="2202" y="3644"/>
                  </a:cubicBezTo>
                  <a:cubicBezTo>
                    <a:pt x="1606" y="2751"/>
                    <a:pt x="1983" y="1599"/>
                    <a:pt x="1510" y="660"/>
                  </a:cubicBezTo>
                  <a:cubicBezTo>
                    <a:pt x="1280" y="205"/>
                    <a:pt x="873" y="0"/>
                    <a:pt x="5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1"/>
            <p:cNvSpPr/>
            <p:nvPr/>
          </p:nvSpPr>
          <p:spPr>
            <a:xfrm>
              <a:off x="7511031" y="7134817"/>
              <a:ext cx="75479" cy="269385"/>
            </a:xfrm>
            <a:custGeom>
              <a:rect b="b" l="l" r="r" t="t"/>
              <a:pathLst>
                <a:path extrusionOk="0" h="3387" w="949">
                  <a:moveTo>
                    <a:pt x="25" y="1"/>
                  </a:moveTo>
                  <a:cubicBezTo>
                    <a:pt x="13" y="1"/>
                    <a:pt x="0" y="17"/>
                    <a:pt x="9" y="29"/>
                  </a:cubicBezTo>
                  <a:cubicBezTo>
                    <a:pt x="189" y="258"/>
                    <a:pt x="266" y="549"/>
                    <a:pt x="302" y="837"/>
                  </a:cubicBezTo>
                  <a:cubicBezTo>
                    <a:pt x="338" y="1127"/>
                    <a:pt x="340" y="1421"/>
                    <a:pt x="361" y="1714"/>
                  </a:cubicBezTo>
                  <a:cubicBezTo>
                    <a:pt x="391" y="2301"/>
                    <a:pt x="535" y="2901"/>
                    <a:pt x="900" y="3377"/>
                  </a:cubicBezTo>
                  <a:cubicBezTo>
                    <a:pt x="904" y="3383"/>
                    <a:pt x="910" y="3386"/>
                    <a:pt x="916" y="3386"/>
                  </a:cubicBezTo>
                  <a:cubicBezTo>
                    <a:pt x="933" y="3386"/>
                    <a:pt x="948" y="3366"/>
                    <a:pt x="936" y="3350"/>
                  </a:cubicBezTo>
                  <a:cubicBezTo>
                    <a:pt x="576" y="2881"/>
                    <a:pt x="439" y="2294"/>
                    <a:pt x="407" y="1712"/>
                  </a:cubicBezTo>
                  <a:cubicBezTo>
                    <a:pt x="358" y="1138"/>
                    <a:pt x="411" y="493"/>
                    <a:pt x="38" y="8"/>
                  </a:cubicBezTo>
                  <a:cubicBezTo>
                    <a:pt x="34" y="3"/>
                    <a:pt x="30" y="1"/>
                    <a:pt x="25" y="1"/>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a:off x="7078510" y="7397528"/>
              <a:ext cx="627133" cy="693227"/>
            </a:xfrm>
            <a:custGeom>
              <a:rect b="b" l="l" r="r" t="t"/>
              <a:pathLst>
                <a:path extrusionOk="0" h="8716" w="7885">
                  <a:moveTo>
                    <a:pt x="6925" y="1"/>
                  </a:moveTo>
                  <a:cubicBezTo>
                    <a:pt x="6753" y="1"/>
                    <a:pt x="6382" y="360"/>
                    <a:pt x="4448" y="360"/>
                  </a:cubicBezTo>
                  <a:cubicBezTo>
                    <a:pt x="4180" y="360"/>
                    <a:pt x="3883" y="353"/>
                    <a:pt x="3552" y="338"/>
                  </a:cubicBezTo>
                  <a:cubicBezTo>
                    <a:pt x="3056" y="315"/>
                    <a:pt x="2560" y="276"/>
                    <a:pt x="2066" y="232"/>
                  </a:cubicBezTo>
                  <a:cubicBezTo>
                    <a:pt x="1681" y="197"/>
                    <a:pt x="1297" y="157"/>
                    <a:pt x="911" y="130"/>
                  </a:cubicBezTo>
                  <a:cubicBezTo>
                    <a:pt x="739" y="118"/>
                    <a:pt x="609" y="107"/>
                    <a:pt x="509" y="107"/>
                  </a:cubicBezTo>
                  <a:cubicBezTo>
                    <a:pt x="333" y="107"/>
                    <a:pt x="252" y="140"/>
                    <a:pt x="205" y="255"/>
                  </a:cubicBezTo>
                  <a:cubicBezTo>
                    <a:pt x="56" y="627"/>
                    <a:pt x="12" y="1072"/>
                    <a:pt x="7" y="1469"/>
                  </a:cubicBezTo>
                  <a:cubicBezTo>
                    <a:pt x="1" y="1854"/>
                    <a:pt x="245" y="1820"/>
                    <a:pt x="1834" y="2524"/>
                  </a:cubicBezTo>
                  <a:cubicBezTo>
                    <a:pt x="1852" y="2532"/>
                    <a:pt x="1866" y="2543"/>
                    <a:pt x="1879" y="2554"/>
                  </a:cubicBezTo>
                  <a:cubicBezTo>
                    <a:pt x="1925" y="2599"/>
                    <a:pt x="2334" y="3351"/>
                    <a:pt x="2579" y="4244"/>
                  </a:cubicBezTo>
                  <a:cubicBezTo>
                    <a:pt x="2709" y="4724"/>
                    <a:pt x="2792" y="5174"/>
                    <a:pt x="2820" y="5664"/>
                  </a:cubicBezTo>
                  <a:cubicBezTo>
                    <a:pt x="2849" y="6185"/>
                    <a:pt x="2577" y="6948"/>
                    <a:pt x="2361" y="7426"/>
                  </a:cubicBezTo>
                  <a:cubicBezTo>
                    <a:pt x="2054" y="8107"/>
                    <a:pt x="2014" y="8100"/>
                    <a:pt x="2088" y="8189"/>
                  </a:cubicBezTo>
                  <a:cubicBezTo>
                    <a:pt x="2143" y="8254"/>
                    <a:pt x="2249" y="8340"/>
                    <a:pt x="2285" y="8369"/>
                  </a:cubicBezTo>
                  <a:cubicBezTo>
                    <a:pt x="2587" y="8603"/>
                    <a:pt x="2958" y="8716"/>
                    <a:pt x="3334" y="8716"/>
                  </a:cubicBezTo>
                  <a:cubicBezTo>
                    <a:pt x="3473" y="8716"/>
                    <a:pt x="3614" y="8700"/>
                    <a:pt x="3751" y="8670"/>
                  </a:cubicBezTo>
                  <a:cubicBezTo>
                    <a:pt x="3953" y="8627"/>
                    <a:pt x="4096" y="8504"/>
                    <a:pt x="4285" y="8438"/>
                  </a:cubicBezTo>
                  <a:cubicBezTo>
                    <a:pt x="4579" y="8334"/>
                    <a:pt x="4859" y="8278"/>
                    <a:pt x="5151" y="8278"/>
                  </a:cubicBezTo>
                  <a:cubicBezTo>
                    <a:pt x="5265" y="8278"/>
                    <a:pt x="5381" y="8286"/>
                    <a:pt x="5501" y="8304"/>
                  </a:cubicBezTo>
                  <a:cubicBezTo>
                    <a:pt x="5714" y="8336"/>
                    <a:pt x="5947" y="8369"/>
                    <a:pt x="6178" y="8369"/>
                  </a:cubicBezTo>
                  <a:cubicBezTo>
                    <a:pt x="6452" y="8369"/>
                    <a:pt x="6721" y="8322"/>
                    <a:pt x="6946" y="8169"/>
                  </a:cubicBezTo>
                  <a:cubicBezTo>
                    <a:pt x="7073" y="8082"/>
                    <a:pt x="7047" y="8051"/>
                    <a:pt x="6994" y="7878"/>
                  </a:cubicBezTo>
                  <a:cubicBezTo>
                    <a:pt x="6938" y="7701"/>
                    <a:pt x="6887" y="7525"/>
                    <a:pt x="6841" y="7350"/>
                  </a:cubicBezTo>
                  <a:cubicBezTo>
                    <a:pt x="6467" y="5932"/>
                    <a:pt x="6417" y="4616"/>
                    <a:pt x="6527" y="3883"/>
                  </a:cubicBezTo>
                  <a:cubicBezTo>
                    <a:pt x="6596" y="3408"/>
                    <a:pt x="6703" y="2950"/>
                    <a:pt x="6568" y="2473"/>
                  </a:cubicBezTo>
                  <a:cubicBezTo>
                    <a:pt x="6521" y="2311"/>
                    <a:pt x="6516" y="2364"/>
                    <a:pt x="6588" y="2316"/>
                  </a:cubicBezTo>
                  <a:cubicBezTo>
                    <a:pt x="6820" y="2157"/>
                    <a:pt x="7355" y="1897"/>
                    <a:pt x="7785" y="1538"/>
                  </a:cubicBezTo>
                  <a:cubicBezTo>
                    <a:pt x="7885" y="1454"/>
                    <a:pt x="7803" y="1398"/>
                    <a:pt x="7735" y="1284"/>
                  </a:cubicBezTo>
                  <a:cubicBezTo>
                    <a:pt x="7657" y="1152"/>
                    <a:pt x="7272" y="474"/>
                    <a:pt x="7091" y="165"/>
                  </a:cubicBezTo>
                  <a:cubicBezTo>
                    <a:pt x="7021" y="45"/>
                    <a:pt x="6985" y="1"/>
                    <a:pt x="69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1"/>
            <p:cNvSpPr/>
            <p:nvPr/>
          </p:nvSpPr>
          <p:spPr>
            <a:xfrm>
              <a:off x="7227880" y="7600665"/>
              <a:ext cx="413184" cy="490095"/>
            </a:xfrm>
            <a:custGeom>
              <a:rect b="b" l="l" r="r" t="t"/>
              <a:pathLst>
                <a:path extrusionOk="0" h="6162" w="5195">
                  <a:moveTo>
                    <a:pt x="1" y="0"/>
                  </a:moveTo>
                  <a:lnTo>
                    <a:pt x="1" y="0"/>
                  </a:lnTo>
                  <a:cubicBezTo>
                    <a:pt x="15" y="14"/>
                    <a:pt x="25" y="27"/>
                    <a:pt x="34" y="46"/>
                  </a:cubicBezTo>
                  <a:cubicBezTo>
                    <a:pt x="206" y="379"/>
                    <a:pt x="473" y="857"/>
                    <a:pt x="701" y="1690"/>
                  </a:cubicBezTo>
                  <a:cubicBezTo>
                    <a:pt x="831" y="2170"/>
                    <a:pt x="914" y="2620"/>
                    <a:pt x="942" y="3110"/>
                  </a:cubicBezTo>
                  <a:cubicBezTo>
                    <a:pt x="971" y="3631"/>
                    <a:pt x="699" y="4394"/>
                    <a:pt x="483" y="4872"/>
                  </a:cubicBezTo>
                  <a:cubicBezTo>
                    <a:pt x="177" y="5553"/>
                    <a:pt x="136" y="5546"/>
                    <a:pt x="210" y="5635"/>
                  </a:cubicBezTo>
                  <a:cubicBezTo>
                    <a:pt x="265" y="5700"/>
                    <a:pt x="372" y="5786"/>
                    <a:pt x="408" y="5815"/>
                  </a:cubicBezTo>
                  <a:cubicBezTo>
                    <a:pt x="709" y="6049"/>
                    <a:pt x="1080" y="6162"/>
                    <a:pt x="1456" y="6162"/>
                  </a:cubicBezTo>
                  <a:cubicBezTo>
                    <a:pt x="1595" y="6162"/>
                    <a:pt x="1736" y="6146"/>
                    <a:pt x="1873" y="6116"/>
                  </a:cubicBezTo>
                  <a:cubicBezTo>
                    <a:pt x="2075" y="6073"/>
                    <a:pt x="2218" y="5950"/>
                    <a:pt x="2407" y="5884"/>
                  </a:cubicBezTo>
                  <a:cubicBezTo>
                    <a:pt x="2701" y="5780"/>
                    <a:pt x="2981" y="5724"/>
                    <a:pt x="3273" y="5724"/>
                  </a:cubicBezTo>
                  <a:cubicBezTo>
                    <a:pt x="3387" y="5724"/>
                    <a:pt x="3503" y="5732"/>
                    <a:pt x="3623" y="5750"/>
                  </a:cubicBezTo>
                  <a:cubicBezTo>
                    <a:pt x="3836" y="5782"/>
                    <a:pt x="4069" y="5815"/>
                    <a:pt x="4299" y="5815"/>
                  </a:cubicBezTo>
                  <a:cubicBezTo>
                    <a:pt x="4573" y="5815"/>
                    <a:pt x="4843" y="5768"/>
                    <a:pt x="5070" y="5614"/>
                  </a:cubicBezTo>
                  <a:cubicBezTo>
                    <a:pt x="5195" y="5528"/>
                    <a:pt x="5169" y="5497"/>
                    <a:pt x="5116" y="5327"/>
                  </a:cubicBezTo>
                  <a:cubicBezTo>
                    <a:pt x="5060" y="5149"/>
                    <a:pt x="5009" y="4974"/>
                    <a:pt x="4963" y="4799"/>
                  </a:cubicBezTo>
                  <a:cubicBezTo>
                    <a:pt x="4921" y="4821"/>
                    <a:pt x="4854" y="4854"/>
                    <a:pt x="4744" y="4882"/>
                  </a:cubicBezTo>
                  <a:cubicBezTo>
                    <a:pt x="4642" y="4906"/>
                    <a:pt x="4540" y="4914"/>
                    <a:pt x="4438" y="4914"/>
                  </a:cubicBezTo>
                  <a:cubicBezTo>
                    <a:pt x="4235" y="4914"/>
                    <a:pt x="4031" y="4882"/>
                    <a:pt x="3828" y="4882"/>
                  </a:cubicBezTo>
                  <a:cubicBezTo>
                    <a:pt x="3797" y="4882"/>
                    <a:pt x="3767" y="4883"/>
                    <a:pt x="3736" y="4885"/>
                  </a:cubicBezTo>
                  <a:cubicBezTo>
                    <a:pt x="3365" y="4905"/>
                    <a:pt x="3006" y="5019"/>
                    <a:pt x="2634" y="5048"/>
                  </a:cubicBezTo>
                  <a:cubicBezTo>
                    <a:pt x="2602" y="5050"/>
                    <a:pt x="2570" y="5052"/>
                    <a:pt x="2539" y="5052"/>
                  </a:cubicBezTo>
                  <a:cubicBezTo>
                    <a:pt x="2134" y="5052"/>
                    <a:pt x="1775" y="4841"/>
                    <a:pt x="1587" y="4370"/>
                  </a:cubicBezTo>
                  <a:cubicBezTo>
                    <a:pt x="1281" y="3605"/>
                    <a:pt x="1731" y="2048"/>
                    <a:pt x="492" y="414"/>
                  </a:cubicBezTo>
                  <a:cubicBezTo>
                    <a:pt x="369" y="251"/>
                    <a:pt x="204" y="58"/>
                    <a:pt x="1"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1"/>
            <p:cNvSpPr/>
            <p:nvPr/>
          </p:nvSpPr>
          <p:spPr>
            <a:xfrm>
              <a:off x="7261922" y="8014973"/>
              <a:ext cx="353215" cy="41279"/>
            </a:xfrm>
            <a:custGeom>
              <a:rect b="b" l="l" r="r" t="t"/>
              <a:pathLst>
                <a:path extrusionOk="0" h="519" w="4441">
                  <a:moveTo>
                    <a:pt x="4413" y="0"/>
                  </a:moveTo>
                  <a:cubicBezTo>
                    <a:pt x="4410" y="0"/>
                    <a:pt x="4406" y="1"/>
                    <a:pt x="4403" y="3"/>
                  </a:cubicBezTo>
                  <a:cubicBezTo>
                    <a:pt x="4255" y="120"/>
                    <a:pt x="4073" y="155"/>
                    <a:pt x="3887" y="155"/>
                  </a:cubicBezTo>
                  <a:cubicBezTo>
                    <a:pt x="3884" y="155"/>
                    <a:pt x="3881" y="155"/>
                    <a:pt x="3879" y="155"/>
                  </a:cubicBezTo>
                  <a:cubicBezTo>
                    <a:pt x="3856" y="156"/>
                    <a:pt x="3834" y="156"/>
                    <a:pt x="3811" y="156"/>
                  </a:cubicBezTo>
                  <a:cubicBezTo>
                    <a:pt x="3477" y="156"/>
                    <a:pt x="3147" y="99"/>
                    <a:pt x="2812" y="99"/>
                  </a:cubicBezTo>
                  <a:cubicBezTo>
                    <a:pt x="2789" y="99"/>
                    <a:pt x="2767" y="99"/>
                    <a:pt x="2744" y="100"/>
                  </a:cubicBezTo>
                  <a:cubicBezTo>
                    <a:pt x="2359" y="104"/>
                    <a:pt x="1998" y="250"/>
                    <a:pt x="1640" y="373"/>
                  </a:cubicBezTo>
                  <a:cubicBezTo>
                    <a:pt x="1467" y="439"/>
                    <a:pt x="1287" y="469"/>
                    <a:pt x="1107" y="469"/>
                  </a:cubicBezTo>
                  <a:cubicBezTo>
                    <a:pt x="731" y="469"/>
                    <a:pt x="355" y="336"/>
                    <a:pt x="45" y="116"/>
                  </a:cubicBezTo>
                  <a:cubicBezTo>
                    <a:pt x="41" y="113"/>
                    <a:pt x="37" y="112"/>
                    <a:pt x="33" y="112"/>
                  </a:cubicBezTo>
                  <a:cubicBezTo>
                    <a:pt x="14" y="112"/>
                    <a:pt x="0" y="140"/>
                    <a:pt x="19" y="154"/>
                  </a:cubicBezTo>
                  <a:cubicBezTo>
                    <a:pt x="334" y="371"/>
                    <a:pt x="707" y="514"/>
                    <a:pt x="1092" y="519"/>
                  </a:cubicBezTo>
                  <a:cubicBezTo>
                    <a:pt x="1097" y="519"/>
                    <a:pt x="1103" y="519"/>
                    <a:pt x="1108" y="519"/>
                  </a:cubicBezTo>
                  <a:cubicBezTo>
                    <a:pt x="1490" y="519"/>
                    <a:pt x="1836" y="339"/>
                    <a:pt x="2194" y="236"/>
                  </a:cubicBezTo>
                  <a:cubicBezTo>
                    <a:pt x="2373" y="182"/>
                    <a:pt x="2559" y="148"/>
                    <a:pt x="2747" y="144"/>
                  </a:cubicBezTo>
                  <a:cubicBezTo>
                    <a:pt x="2775" y="143"/>
                    <a:pt x="2803" y="143"/>
                    <a:pt x="2831" y="143"/>
                  </a:cubicBezTo>
                  <a:cubicBezTo>
                    <a:pt x="3154" y="143"/>
                    <a:pt x="3478" y="194"/>
                    <a:pt x="3803" y="194"/>
                  </a:cubicBezTo>
                  <a:cubicBezTo>
                    <a:pt x="3828" y="194"/>
                    <a:pt x="3854" y="194"/>
                    <a:pt x="3880" y="193"/>
                  </a:cubicBezTo>
                  <a:cubicBezTo>
                    <a:pt x="3886" y="193"/>
                    <a:pt x="3892" y="193"/>
                    <a:pt x="3899" y="193"/>
                  </a:cubicBezTo>
                  <a:cubicBezTo>
                    <a:pt x="4085" y="193"/>
                    <a:pt x="4277" y="149"/>
                    <a:pt x="4424" y="33"/>
                  </a:cubicBezTo>
                  <a:cubicBezTo>
                    <a:pt x="4440" y="22"/>
                    <a:pt x="4428" y="0"/>
                    <a:pt x="44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7563605" y="7504902"/>
              <a:ext cx="37063" cy="77547"/>
            </a:xfrm>
            <a:custGeom>
              <a:rect b="b" l="l" r="r" t="t"/>
              <a:pathLst>
                <a:path extrusionOk="0" h="975" w="466">
                  <a:moveTo>
                    <a:pt x="26" y="0"/>
                  </a:moveTo>
                  <a:cubicBezTo>
                    <a:pt x="13" y="0"/>
                    <a:pt x="1" y="15"/>
                    <a:pt x="9" y="28"/>
                  </a:cubicBezTo>
                  <a:cubicBezTo>
                    <a:pt x="100" y="171"/>
                    <a:pt x="184" y="320"/>
                    <a:pt x="254" y="475"/>
                  </a:cubicBezTo>
                  <a:cubicBezTo>
                    <a:pt x="326" y="629"/>
                    <a:pt x="377" y="792"/>
                    <a:pt x="419" y="957"/>
                  </a:cubicBezTo>
                  <a:cubicBezTo>
                    <a:pt x="422" y="967"/>
                    <a:pt x="431" y="974"/>
                    <a:pt x="441" y="974"/>
                  </a:cubicBezTo>
                  <a:cubicBezTo>
                    <a:pt x="442" y="974"/>
                    <a:pt x="444" y="974"/>
                    <a:pt x="446" y="973"/>
                  </a:cubicBezTo>
                  <a:cubicBezTo>
                    <a:pt x="459" y="971"/>
                    <a:pt x="466" y="958"/>
                    <a:pt x="463" y="947"/>
                  </a:cubicBezTo>
                  <a:cubicBezTo>
                    <a:pt x="390" y="608"/>
                    <a:pt x="230" y="294"/>
                    <a:pt x="38" y="8"/>
                  </a:cubicBezTo>
                  <a:cubicBezTo>
                    <a:pt x="35" y="3"/>
                    <a:pt x="30" y="0"/>
                    <a:pt x="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1"/>
            <p:cNvSpPr/>
            <p:nvPr/>
          </p:nvSpPr>
          <p:spPr>
            <a:xfrm>
              <a:off x="7226926" y="7525025"/>
              <a:ext cx="12169" cy="50902"/>
            </a:xfrm>
            <a:custGeom>
              <a:rect b="b" l="l" r="r" t="t"/>
              <a:pathLst>
                <a:path extrusionOk="0" h="640" w="153">
                  <a:moveTo>
                    <a:pt x="134" y="0"/>
                  </a:moveTo>
                  <a:cubicBezTo>
                    <a:pt x="126" y="0"/>
                    <a:pt x="118" y="5"/>
                    <a:pt x="117" y="16"/>
                  </a:cubicBezTo>
                  <a:cubicBezTo>
                    <a:pt x="86" y="216"/>
                    <a:pt x="35" y="412"/>
                    <a:pt x="1" y="614"/>
                  </a:cubicBezTo>
                  <a:cubicBezTo>
                    <a:pt x="0" y="625"/>
                    <a:pt x="7" y="637"/>
                    <a:pt x="20" y="639"/>
                  </a:cubicBezTo>
                  <a:cubicBezTo>
                    <a:pt x="21" y="640"/>
                    <a:pt x="23" y="640"/>
                    <a:pt x="25" y="640"/>
                  </a:cubicBezTo>
                  <a:cubicBezTo>
                    <a:pt x="35" y="640"/>
                    <a:pt x="44" y="632"/>
                    <a:pt x="46" y="622"/>
                  </a:cubicBezTo>
                  <a:cubicBezTo>
                    <a:pt x="85" y="423"/>
                    <a:pt x="129" y="223"/>
                    <a:pt x="151" y="19"/>
                  </a:cubicBezTo>
                  <a:cubicBezTo>
                    <a:pt x="153" y="7"/>
                    <a:pt x="143"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1"/>
            <p:cNvSpPr/>
            <p:nvPr/>
          </p:nvSpPr>
          <p:spPr>
            <a:xfrm>
              <a:off x="7343288" y="7328251"/>
              <a:ext cx="161456" cy="151753"/>
            </a:xfrm>
            <a:custGeom>
              <a:rect b="b" l="l" r="r" t="t"/>
              <a:pathLst>
                <a:path extrusionOk="0" h="1908" w="2030">
                  <a:moveTo>
                    <a:pt x="1021" y="0"/>
                  </a:moveTo>
                  <a:cubicBezTo>
                    <a:pt x="754" y="0"/>
                    <a:pt x="466" y="130"/>
                    <a:pt x="280" y="388"/>
                  </a:cubicBezTo>
                  <a:cubicBezTo>
                    <a:pt x="117" y="615"/>
                    <a:pt x="278" y="752"/>
                    <a:pt x="87" y="1149"/>
                  </a:cubicBezTo>
                  <a:cubicBezTo>
                    <a:pt x="0" y="1326"/>
                    <a:pt x="375" y="1595"/>
                    <a:pt x="544" y="1695"/>
                  </a:cubicBezTo>
                  <a:cubicBezTo>
                    <a:pt x="767" y="1827"/>
                    <a:pt x="1026" y="1908"/>
                    <a:pt x="1285" y="1908"/>
                  </a:cubicBezTo>
                  <a:cubicBezTo>
                    <a:pt x="1289" y="1908"/>
                    <a:pt x="1292" y="1908"/>
                    <a:pt x="1295" y="1908"/>
                  </a:cubicBezTo>
                  <a:cubicBezTo>
                    <a:pt x="1500" y="1907"/>
                    <a:pt x="2029" y="1799"/>
                    <a:pt x="1925" y="1480"/>
                  </a:cubicBezTo>
                  <a:cubicBezTo>
                    <a:pt x="1906" y="1422"/>
                    <a:pt x="1675" y="930"/>
                    <a:pt x="1681" y="692"/>
                  </a:cubicBezTo>
                  <a:cubicBezTo>
                    <a:pt x="1694" y="231"/>
                    <a:pt x="1377" y="0"/>
                    <a:pt x="1021"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1"/>
            <p:cNvSpPr/>
            <p:nvPr/>
          </p:nvSpPr>
          <p:spPr>
            <a:xfrm>
              <a:off x="7382420" y="7328251"/>
              <a:ext cx="102521" cy="94169"/>
            </a:xfrm>
            <a:custGeom>
              <a:rect b="b" l="l" r="r" t="t"/>
              <a:pathLst>
                <a:path extrusionOk="0" h="1184" w="1289">
                  <a:moveTo>
                    <a:pt x="530" y="1"/>
                  </a:moveTo>
                  <a:cubicBezTo>
                    <a:pt x="398" y="1"/>
                    <a:pt x="260" y="33"/>
                    <a:pt x="132" y="97"/>
                  </a:cubicBezTo>
                  <a:cubicBezTo>
                    <a:pt x="98" y="114"/>
                    <a:pt x="62" y="135"/>
                    <a:pt x="28" y="158"/>
                  </a:cubicBezTo>
                  <a:lnTo>
                    <a:pt x="0" y="605"/>
                  </a:lnTo>
                  <a:cubicBezTo>
                    <a:pt x="0" y="605"/>
                    <a:pt x="220" y="1183"/>
                    <a:pt x="877" y="1183"/>
                  </a:cubicBezTo>
                  <a:cubicBezTo>
                    <a:pt x="998" y="1183"/>
                    <a:pt x="1135" y="1163"/>
                    <a:pt x="1289" y="1116"/>
                  </a:cubicBezTo>
                  <a:cubicBezTo>
                    <a:pt x="1281" y="1098"/>
                    <a:pt x="1274" y="1077"/>
                    <a:pt x="1266" y="1057"/>
                  </a:cubicBezTo>
                  <a:cubicBezTo>
                    <a:pt x="1230" y="951"/>
                    <a:pt x="1201" y="843"/>
                    <a:pt x="1192" y="755"/>
                  </a:cubicBezTo>
                  <a:cubicBezTo>
                    <a:pt x="1189" y="733"/>
                    <a:pt x="1189" y="713"/>
                    <a:pt x="1189" y="692"/>
                  </a:cubicBezTo>
                  <a:cubicBezTo>
                    <a:pt x="1202" y="230"/>
                    <a:pt x="885" y="1"/>
                    <a:pt x="530" y="1"/>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p:nvPr/>
          </p:nvSpPr>
          <p:spPr>
            <a:xfrm>
              <a:off x="7296043" y="7135930"/>
              <a:ext cx="243457" cy="256659"/>
            </a:xfrm>
            <a:custGeom>
              <a:rect b="b" l="l" r="r" t="t"/>
              <a:pathLst>
                <a:path extrusionOk="0" h="3227" w="3061">
                  <a:moveTo>
                    <a:pt x="1419" y="0"/>
                  </a:moveTo>
                  <a:cubicBezTo>
                    <a:pt x="1317" y="0"/>
                    <a:pt x="1213" y="15"/>
                    <a:pt x="1110" y="46"/>
                  </a:cubicBezTo>
                  <a:cubicBezTo>
                    <a:pt x="401" y="263"/>
                    <a:pt x="1" y="1098"/>
                    <a:pt x="233" y="1967"/>
                  </a:cubicBezTo>
                  <a:cubicBezTo>
                    <a:pt x="440" y="2740"/>
                    <a:pt x="1147" y="3227"/>
                    <a:pt x="1812" y="3227"/>
                  </a:cubicBezTo>
                  <a:cubicBezTo>
                    <a:pt x="1897" y="3227"/>
                    <a:pt x="1981" y="3219"/>
                    <a:pt x="2064" y="3203"/>
                  </a:cubicBezTo>
                  <a:cubicBezTo>
                    <a:pt x="2879" y="3041"/>
                    <a:pt x="3061" y="2146"/>
                    <a:pt x="2828" y="1275"/>
                  </a:cubicBezTo>
                  <a:cubicBezTo>
                    <a:pt x="2639" y="563"/>
                    <a:pt x="2052" y="0"/>
                    <a:pt x="1419"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1"/>
            <p:cNvSpPr/>
            <p:nvPr/>
          </p:nvSpPr>
          <p:spPr>
            <a:xfrm>
              <a:off x="7473013" y="7216501"/>
              <a:ext cx="31973" cy="18850"/>
            </a:xfrm>
            <a:custGeom>
              <a:rect b="b" l="l" r="r" t="t"/>
              <a:pathLst>
                <a:path extrusionOk="0" h="237" w="402">
                  <a:moveTo>
                    <a:pt x="269" y="1"/>
                  </a:moveTo>
                  <a:cubicBezTo>
                    <a:pt x="158" y="1"/>
                    <a:pt x="0" y="117"/>
                    <a:pt x="58" y="205"/>
                  </a:cubicBezTo>
                  <a:cubicBezTo>
                    <a:pt x="73" y="227"/>
                    <a:pt x="100" y="237"/>
                    <a:pt x="132" y="237"/>
                  </a:cubicBezTo>
                  <a:cubicBezTo>
                    <a:pt x="238" y="237"/>
                    <a:pt x="401" y="131"/>
                    <a:pt x="357" y="47"/>
                  </a:cubicBezTo>
                  <a:cubicBezTo>
                    <a:pt x="340" y="14"/>
                    <a:pt x="307"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1"/>
            <p:cNvSpPr/>
            <p:nvPr/>
          </p:nvSpPr>
          <p:spPr>
            <a:xfrm>
              <a:off x="7400236" y="7233045"/>
              <a:ext cx="27599" cy="15748"/>
            </a:xfrm>
            <a:custGeom>
              <a:rect b="b" l="l" r="r" t="t"/>
              <a:pathLst>
                <a:path extrusionOk="0" h="198" w="347">
                  <a:moveTo>
                    <a:pt x="163" y="1"/>
                  </a:moveTo>
                  <a:cubicBezTo>
                    <a:pt x="80" y="1"/>
                    <a:pt x="0" y="34"/>
                    <a:pt x="5" y="103"/>
                  </a:cubicBezTo>
                  <a:cubicBezTo>
                    <a:pt x="9" y="164"/>
                    <a:pt x="104" y="198"/>
                    <a:pt x="192" y="198"/>
                  </a:cubicBezTo>
                  <a:cubicBezTo>
                    <a:pt x="269" y="198"/>
                    <a:pt x="341" y="172"/>
                    <a:pt x="344" y="114"/>
                  </a:cubicBezTo>
                  <a:cubicBezTo>
                    <a:pt x="347" y="39"/>
                    <a:pt x="252" y="1"/>
                    <a:pt x="1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1"/>
            <p:cNvSpPr/>
            <p:nvPr/>
          </p:nvSpPr>
          <p:spPr>
            <a:xfrm>
              <a:off x="7487091" y="7246169"/>
              <a:ext cx="15509" cy="17180"/>
            </a:xfrm>
            <a:custGeom>
              <a:rect b="b" l="l" r="r" t="t"/>
              <a:pathLst>
                <a:path extrusionOk="0" h="216" w="195">
                  <a:moveTo>
                    <a:pt x="98" y="1"/>
                  </a:moveTo>
                  <a:cubicBezTo>
                    <a:pt x="68" y="1"/>
                    <a:pt x="38" y="16"/>
                    <a:pt x="25" y="49"/>
                  </a:cubicBezTo>
                  <a:cubicBezTo>
                    <a:pt x="1" y="114"/>
                    <a:pt x="42" y="216"/>
                    <a:pt x="117" y="216"/>
                  </a:cubicBezTo>
                  <a:cubicBezTo>
                    <a:pt x="121" y="216"/>
                    <a:pt x="125" y="215"/>
                    <a:pt x="129" y="215"/>
                  </a:cubicBezTo>
                  <a:cubicBezTo>
                    <a:pt x="166" y="210"/>
                    <a:pt x="190" y="177"/>
                    <a:pt x="193" y="130"/>
                  </a:cubicBezTo>
                  <a:cubicBezTo>
                    <a:pt x="194" y="102"/>
                    <a:pt x="186" y="69"/>
                    <a:pt x="173" y="43"/>
                  </a:cubicBezTo>
                  <a:cubicBezTo>
                    <a:pt x="157" y="15"/>
                    <a:pt x="127" y="1"/>
                    <a:pt x="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1"/>
            <p:cNvSpPr/>
            <p:nvPr/>
          </p:nvSpPr>
          <p:spPr>
            <a:xfrm>
              <a:off x="7412803" y="7257861"/>
              <a:ext cx="15668" cy="17339"/>
            </a:xfrm>
            <a:custGeom>
              <a:rect b="b" l="l" r="r" t="t"/>
              <a:pathLst>
                <a:path extrusionOk="0" h="218" w="197">
                  <a:moveTo>
                    <a:pt x="101" y="1"/>
                  </a:moveTo>
                  <a:cubicBezTo>
                    <a:pt x="72" y="1"/>
                    <a:pt x="43" y="15"/>
                    <a:pt x="30" y="46"/>
                  </a:cubicBezTo>
                  <a:cubicBezTo>
                    <a:pt x="1" y="110"/>
                    <a:pt x="42" y="217"/>
                    <a:pt x="119" y="217"/>
                  </a:cubicBezTo>
                  <a:cubicBezTo>
                    <a:pt x="121" y="217"/>
                    <a:pt x="124" y="217"/>
                    <a:pt x="126" y="217"/>
                  </a:cubicBezTo>
                  <a:cubicBezTo>
                    <a:pt x="163" y="213"/>
                    <a:pt x="190" y="182"/>
                    <a:pt x="194" y="135"/>
                  </a:cubicBezTo>
                  <a:cubicBezTo>
                    <a:pt x="196" y="106"/>
                    <a:pt x="190" y="74"/>
                    <a:pt x="178" y="46"/>
                  </a:cubicBezTo>
                  <a:cubicBezTo>
                    <a:pt x="162" y="17"/>
                    <a:pt x="131" y="1"/>
                    <a:pt x="1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1"/>
            <p:cNvSpPr/>
            <p:nvPr/>
          </p:nvSpPr>
          <p:spPr>
            <a:xfrm>
              <a:off x="7444936" y="7319184"/>
              <a:ext cx="36666" cy="9226"/>
            </a:xfrm>
            <a:custGeom>
              <a:rect b="b" l="l" r="r" t="t"/>
              <a:pathLst>
                <a:path extrusionOk="0" h="116" w="461">
                  <a:moveTo>
                    <a:pt x="200" y="0"/>
                  </a:moveTo>
                  <a:cubicBezTo>
                    <a:pt x="139" y="0"/>
                    <a:pt x="78" y="14"/>
                    <a:pt x="23" y="44"/>
                  </a:cubicBezTo>
                  <a:cubicBezTo>
                    <a:pt x="1" y="54"/>
                    <a:pt x="13" y="87"/>
                    <a:pt x="33" y="87"/>
                  </a:cubicBezTo>
                  <a:cubicBezTo>
                    <a:pt x="36" y="87"/>
                    <a:pt x="39" y="86"/>
                    <a:pt x="43" y="84"/>
                  </a:cubicBezTo>
                  <a:cubicBezTo>
                    <a:pt x="95" y="58"/>
                    <a:pt x="152" y="46"/>
                    <a:pt x="208" y="46"/>
                  </a:cubicBezTo>
                  <a:cubicBezTo>
                    <a:pt x="284" y="46"/>
                    <a:pt x="360" y="68"/>
                    <a:pt x="423" y="111"/>
                  </a:cubicBezTo>
                  <a:cubicBezTo>
                    <a:pt x="426" y="114"/>
                    <a:pt x="430" y="115"/>
                    <a:pt x="434" y="115"/>
                  </a:cubicBezTo>
                  <a:cubicBezTo>
                    <a:pt x="448" y="115"/>
                    <a:pt x="460" y="95"/>
                    <a:pt x="446" y="84"/>
                  </a:cubicBezTo>
                  <a:cubicBezTo>
                    <a:pt x="376" y="30"/>
                    <a:pt x="288" y="0"/>
                    <a:pt x="2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1"/>
            <p:cNvSpPr/>
            <p:nvPr/>
          </p:nvSpPr>
          <p:spPr>
            <a:xfrm>
              <a:off x="7382261" y="7293255"/>
              <a:ext cx="45255" cy="32530"/>
            </a:xfrm>
            <a:custGeom>
              <a:rect b="b" l="l" r="r" t="t"/>
              <a:pathLst>
                <a:path extrusionOk="0" h="409" w="569">
                  <a:moveTo>
                    <a:pt x="325" y="1"/>
                  </a:moveTo>
                  <a:cubicBezTo>
                    <a:pt x="299" y="1"/>
                    <a:pt x="271" y="4"/>
                    <a:pt x="243" y="10"/>
                  </a:cubicBezTo>
                  <a:cubicBezTo>
                    <a:pt x="92" y="45"/>
                    <a:pt x="0" y="166"/>
                    <a:pt x="24" y="257"/>
                  </a:cubicBezTo>
                  <a:cubicBezTo>
                    <a:pt x="45" y="361"/>
                    <a:pt x="141" y="409"/>
                    <a:pt x="251" y="409"/>
                  </a:cubicBezTo>
                  <a:cubicBezTo>
                    <a:pt x="281" y="409"/>
                    <a:pt x="313" y="405"/>
                    <a:pt x="344" y="398"/>
                  </a:cubicBezTo>
                  <a:cubicBezTo>
                    <a:pt x="470" y="369"/>
                    <a:pt x="569" y="244"/>
                    <a:pt x="543" y="148"/>
                  </a:cubicBezTo>
                  <a:cubicBezTo>
                    <a:pt x="517" y="49"/>
                    <a:pt x="428" y="1"/>
                    <a:pt x="325" y="1"/>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1"/>
            <p:cNvSpPr/>
            <p:nvPr/>
          </p:nvSpPr>
          <p:spPr>
            <a:xfrm>
              <a:off x="7493056" y="7273450"/>
              <a:ext cx="44301" cy="32212"/>
            </a:xfrm>
            <a:custGeom>
              <a:rect b="b" l="l" r="r" t="t"/>
              <a:pathLst>
                <a:path extrusionOk="0" h="405" w="557">
                  <a:moveTo>
                    <a:pt x="292" y="0"/>
                  </a:moveTo>
                  <a:cubicBezTo>
                    <a:pt x="277" y="0"/>
                    <a:pt x="261" y="1"/>
                    <a:pt x="245" y="3"/>
                  </a:cubicBezTo>
                  <a:cubicBezTo>
                    <a:pt x="108" y="22"/>
                    <a:pt x="0" y="109"/>
                    <a:pt x="12" y="237"/>
                  </a:cubicBezTo>
                  <a:cubicBezTo>
                    <a:pt x="20" y="328"/>
                    <a:pt x="134" y="405"/>
                    <a:pt x="252" y="405"/>
                  </a:cubicBezTo>
                  <a:cubicBezTo>
                    <a:pt x="263" y="405"/>
                    <a:pt x="274" y="404"/>
                    <a:pt x="285" y="403"/>
                  </a:cubicBezTo>
                  <a:cubicBezTo>
                    <a:pt x="433" y="383"/>
                    <a:pt x="557" y="293"/>
                    <a:pt x="536" y="159"/>
                  </a:cubicBezTo>
                  <a:cubicBezTo>
                    <a:pt x="527" y="75"/>
                    <a:pt x="423" y="0"/>
                    <a:pt x="292" y="0"/>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1"/>
            <p:cNvSpPr/>
            <p:nvPr/>
          </p:nvSpPr>
          <p:spPr>
            <a:xfrm>
              <a:off x="7454481" y="7245055"/>
              <a:ext cx="21077" cy="52732"/>
            </a:xfrm>
            <a:custGeom>
              <a:rect b="b" l="l" r="r" t="t"/>
              <a:pathLst>
                <a:path extrusionOk="0" h="663" w="265">
                  <a:moveTo>
                    <a:pt x="21" y="0"/>
                  </a:moveTo>
                  <a:cubicBezTo>
                    <a:pt x="11" y="0"/>
                    <a:pt x="1" y="11"/>
                    <a:pt x="6" y="21"/>
                  </a:cubicBezTo>
                  <a:cubicBezTo>
                    <a:pt x="65" y="134"/>
                    <a:pt x="119" y="252"/>
                    <a:pt x="170" y="370"/>
                  </a:cubicBezTo>
                  <a:cubicBezTo>
                    <a:pt x="196" y="426"/>
                    <a:pt x="215" y="489"/>
                    <a:pt x="183" y="532"/>
                  </a:cubicBezTo>
                  <a:cubicBezTo>
                    <a:pt x="150" y="575"/>
                    <a:pt x="83" y="604"/>
                    <a:pt x="35" y="626"/>
                  </a:cubicBezTo>
                  <a:cubicBezTo>
                    <a:pt x="15" y="633"/>
                    <a:pt x="22" y="663"/>
                    <a:pt x="41" y="663"/>
                  </a:cubicBezTo>
                  <a:cubicBezTo>
                    <a:pt x="42" y="663"/>
                    <a:pt x="44" y="663"/>
                    <a:pt x="46" y="662"/>
                  </a:cubicBezTo>
                  <a:cubicBezTo>
                    <a:pt x="61" y="658"/>
                    <a:pt x="78" y="653"/>
                    <a:pt x="95" y="646"/>
                  </a:cubicBezTo>
                  <a:cubicBezTo>
                    <a:pt x="175" y="610"/>
                    <a:pt x="265" y="550"/>
                    <a:pt x="245" y="450"/>
                  </a:cubicBezTo>
                  <a:cubicBezTo>
                    <a:pt x="203" y="290"/>
                    <a:pt x="113" y="152"/>
                    <a:pt x="34" y="8"/>
                  </a:cubicBezTo>
                  <a:cubicBezTo>
                    <a:pt x="31" y="3"/>
                    <a:pt x="26" y="0"/>
                    <a:pt x="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1"/>
            <p:cNvSpPr/>
            <p:nvPr/>
          </p:nvSpPr>
          <p:spPr>
            <a:xfrm>
              <a:off x="7341697" y="7291187"/>
              <a:ext cx="13282" cy="11453"/>
            </a:xfrm>
            <a:custGeom>
              <a:rect b="b" l="l" r="r" t="t"/>
              <a:pathLst>
                <a:path extrusionOk="0" h="144" w="167">
                  <a:moveTo>
                    <a:pt x="21" y="1"/>
                  </a:moveTo>
                  <a:cubicBezTo>
                    <a:pt x="17" y="1"/>
                    <a:pt x="13" y="2"/>
                    <a:pt x="10" y="4"/>
                  </a:cubicBezTo>
                  <a:cubicBezTo>
                    <a:pt x="2" y="9"/>
                    <a:pt x="1" y="21"/>
                    <a:pt x="6" y="29"/>
                  </a:cubicBezTo>
                  <a:cubicBezTo>
                    <a:pt x="42" y="73"/>
                    <a:pt x="74" y="108"/>
                    <a:pt x="122" y="140"/>
                  </a:cubicBezTo>
                  <a:cubicBezTo>
                    <a:pt x="126" y="142"/>
                    <a:pt x="130" y="143"/>
                    <a:pt x="133" y="143"/>
                  </a:cubicBezTo>
                  <a:cubicBezTo>
                    <a:pt x="152" y="143"/>
                    <a:pt x="166" y="116"/>
                    <a:pt x="148" y="103"/>
                  </a:cubicBezTo>
                  <a:cubicBezTo>
                    <a:pt x="115" y="75"/>
                    <a:pt x="63" y="35"/>
                    <a:pt x="35" y="6"/>
                  </a:cubicBezTo>
                  <a:cubicBezTo>
                    <a:pt x="32" y="3"/>
                    <a:pt x="27" y="1"/>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1"/>
            <p:cNvSpPr/>
            <p:nvPr/>
          </p:nvSpPr>
          <p:spPr>
            <a:xfrm>
              <a:off x="7147627" y="7089401"/>
              <a:ext cx="317186" cy="431796"/>
            </a:xfrm>
            <a:custGeom>
              <a:rect b="b" l="l" r="r" t="t"/>
              <a:pathLst>
                <a:path extrusionOk="0" h="5429" w="3988">
                  <a:moveTo>
                    <a:pt x="2893" y="0"/>
                  </a:moveTo>
                  <a:cubicBezTo>
                    <a:pt x="2798" y="0"/>
                    <a:pt x="2702" y="9"/>
                    <a:pt x="2605" y="20"/>
                  </a:cubicBezTo>
                  <a:cubicBezTo>
                    <a:pt x="1944" y="100"/>
                    <a:pt x="1073" y="1053"/>
                    <a:pt x="1112" y="2387"/>
                  </a:cubicBezTo>
                  <a:cubicBezTo>
                    <a:pt x="1125" y="2754"/>
                    <a:pt x="1055" y="2999"/>
                    <a:pt x="686" y="3406"/>
                  </a:cubicBezTo>
                  <a:cubicBezTo>
                    <a:pt x="149" y="4000"/>
                    <a:pt x="0" y="3832"/>
                    <a:pt x="47" y="4028"/>
                  </a:cubicBezTo>
                  <a:cubicBezTo>
                    <a:pt x="240" y="4821"/>
                    <a:pt x="1096" y="5410"/>
                    <a:pt x="1602" y="5410"/>
                  </a:cubicBezTo>
                  <a:cubicBezTo>
                    <a:pt x="1790" y="5410"/>
                    <a:pt x="1930" y="5328"/>
                    <a:pt x="1968" y="5146"/>
                  </a:cubicBezTo>
                  <a:cubicBezTo>
                    <a:pt x="1978" y="5110"/>
                    <a:pt x="1979" y="5072"/>
                    <a:pt x="1987" y="5036"/>
                  </a:cubicBezTo>
                  <a:cubicBezTo>
                    <a:pt x="1992" y="5012"/>
                    <a:pt x="1978" y="4977"/>
                    <a:pt x="2015" y="4972"/>
                  </a:cubicBezTo>
                  <a:cubicBezTo>
                    <a:pt x="2015" y="4972"/>
                    <a:pt x="2016" y="4972"/>
                    <a:pt x="2016" y="4972"/>
                  </a:cubicBezTo>
                  <a:cubicBezTo>
                    <a:pt x="2045" y="4972"/>
                    <a:pt x="2060" y="5027"/>
                    <a:pt x="2074" y="5062"/>
                  </a:cubicBezTo>
                  <a:cubicBezTo>
                    <a:pt x="2180" y="5310"/>
                    <a:pt x="2198" y="5423"/>
                    <a:pt x="2365" y="5428"/>
                  </a:cubicBezTo>
                  <a:cubicBezTo>
                    <a:pt x="2374" y="5429"/>
                    <a:pt x="2384" y="5429"/>
                    <a:pt x="2393" y="5429"/>
                  </a:cubicBezTo>
                  <a:cubicBezTo>
                    <a:pt x="2647" y="5429"/>
                    <a:pt x="2891" y="5324"/>
                    <a:pt x="3032" y="5187"/>
                  </a:cubicBezTo>
                  <a:cubicBezTo>
                    <a:pt x="3179" y="5047"/>
                    <a:pt x="3153" y="4899"/>
                    <a:pt x="3148" y="4694"/>
                  </a:cubicBezTo>
                  <a:cubicBezTo>
                    <a:pt x="3195" y="4692"/>
                    <a:pt x="2971" y="3520"/>
                    <a:pt x="2727" y="3179"/>
                  </a:cubicBezTo>
                  <a:cubicBezTo>
                    <a:pt x="2600" y="2995"/>
                    <a:pt x="2379" y="2871"/>
                    <a:pt x="2303" y="2655"/>
                  </a:cubicBezTo>
                  <a:cubicBezTo>
                    <a:pt x="2265" y="2543"/>
                    <a:pt x="2278" y="2394"/>
                    <a:pt x="2384" y="2320"/>
                  </a:cubicBezTo>
                  <a:cubicBezTo>
                    <a:pt x="2641" y="2139"/>
                    <a:pt x="2906" y="2303"/>
                    <a:pt x="2998" y="1923"/>
                  </a:cubicBezTo>
                  <a:cubicBezTo>
                    <a:pt x="3073" y="1613"/>
                    <a:pt x="3281" y="1574"/>
                    <a:pt x="3555" y="1496"/>
                  </a:cubicBezTo>
                  <a:cubicBezTo>
                    <a:pt x="3797" y="1428"/>
                    <a:pt x="3987" y="1123"/>
                    <a:pt x="3910" y="786"/>
                  </a:cubicBezTo>
                  <a:cubicBezTo>
                    <a:pt x="3838" y="477"/>
                    <a:pt x="3672" y="244"/>
                    <a:pt x="3383" y="104"/>
                  </a:cubicBezTo>
                  <a:cubicBezTo>
                    <a:pt x="3225" y="26"/>
                    <a:pt x="3060" y="0"/>
                    <a:pt x="28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1"/>
            <p:cNvSpPr/>
            <p:nvPr/>
          </p:nvSpPr>
          <p:spPr>
            <a:xfrm>
              <a:off x="7173079" y="7117955"/>
              <a:ext cx="172750" cy="311618"/>
            </a:xfrm>
            <a:custGeom>
              <a:rect b="b" l="l" r="r" t="t"/>
              <a:pathLst>
                <a:path extrusionOk="0" h="3918" w="2172">
                  <a:moveTo>
                    <a:pt x="2145" y="0"/>
                  </a:moveTo>
                  <a:cubicBezTo>
                    <a:pt x="2142" y="0"/>
                    <a:pt x="2138" y="1"/>
                    <a:pt x="2134" y="4"/>
                  </a:cubicBezTo>
                  <a:cubicBezTo>
                    <a:pt x="1691" y="371"/>
                    <a:pt x="1319" y="860"/>
                    <a:pt x="1205" y="1435"/>
                  </a:cubicBezTo>
                  <a:cubicBezTo>
                    <a:pt x="1133" y="1812"/>
                    <a:pt x="1170" y="2204"/>
                    <a:pt x="1075" y="2574"/>
                  </a:cubicBezTo>
                  <a:cubicBezTo>
                    <a:pt x="924" y="3132"/>
                    <a:pt x="482" y="3553"/>
                    <a:pt x="21" y="3876"/>
                  </a:cubicBezTo>
                  <a:cubicBezTo>
                    <a:pt x="1" y="3891"/>
                    <a:pt x="16" y="3917"/>
                    <a:pt x="35" y="3917"/>
                  </a:cubicBezTo>
                  <a:cubicBezTo>
                    <a:pt x="39" y="3917"/>
                    <a:pt x="43" y="3916"/>
                    <a:pt x="47" y="3913"/>
                  </a:cubicBezTo>
                  <a:cubicBezTo>
                    <a:pt x="2108" y="2468"/>
                    <a:pt x="346" y="1577"/>
                    <a:pt x="2157" y="31"/>
                  </a:cubicBezTo>
                  <a:cubicBezTo>
                    <a:pt x="2171" y="19"/>
                    <a:pt x="2160" y="0"/>
                    <a:pt x="2145"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1"/>
            <p:cNvSpPr/>
            <p:nvPr/>
          </p:nvSpPr>
          <p:spPr>
            <a:xfrm>
              <a:off x="7432449" y="7106979"/>
              <a:ext cx="28235" cy="44142"/>
            </a:xfrm>
            <a:custGeom>
              <a:rect b="b" l="l" r="r" t="t"/>
              <a:pathLst>
                <a:path extrusionOk="0" h="555" w="355">
                  <a:moveTo>
                    <a:pt x="25" y="0"/>
                  </a:moveTo>
                  <a:cubicBezTo>
                    <a:pt x="11" y="0"/>
                    <a:pt x="1" y="20"/>
                    <a:pt x="14" y="32"/>
                  </a:cubicBezTo>
                  <a:cubicBezTo>
                    <a:pt x="187" y="149"/>
                    <a:pt x="255" y="344"/>
                    <a:pt x="306" y="539"/>
                  </a:cubicBezTo>
                  <a:cubicBezTo>
                    <a:pt x="309" y="550"/>
                    <a:pt x="318" y="555"/>
                    <a:pt x="327" y="555"/>
                  </a:cubicBezTo>
                  <a:cubicBezTo>
                    <a:pt x="341" y="555"/>
                    <a:pt x="355" y="544"/>
                    <a:pt x="350" y="526"/>
                  </a:cubicBezTo>
                  <a:cubicBezTo>
                    <a:pt x="305" y="325"/>
                    <a:pt x="219" y="116"/>
                    <a:pt x="35" y="4"/>
                  </a:cubicBezTo>
                  <a:cubicBezTo>
                    <a:pt x="32" y="1"/>
                    <a:pt x="29" y="0"/>
                    <a:pt x="25"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 name="Google Shape;411;p31"/>
          <p:cNvGrpSpPr/>
          <p:nvPr/>
        </p:nvGrpSpPr>
        <p:grpSpPr>
          <a:xfrm rot="-805268">
            <a:off x="-984274" y="-1289293"/>
            <a:ext cx="8092471" cy="6917583"/>
            <a:chOff x="-3178631" y="-3524845"/>
            <a:chExt cx="10033739" cy="8577013"/>
          </a:xfrm>
        </p:grpSpPr>
        <p:sp>
          <p:nvSpPr>
            <p:cNvPr id="412" name="Google Shape;412;p31"/>
            <p:cNvSpPr/>
            <p:nvPr/>
          </p:nvSpPr>
          <p:spPr>
            <a:xfrm flipH="1" rot="2584682">
              <a:off x="151855" y="3613965"/>
              <a:ext cx="835835" cy="1078193"/>
            </a:xfrm>
            <a:custGeom>
              <a:rect b="b" l="l" r="r" t="t"/>
              <a:pathLst>
                <a:path extrusionOk="0" h="1606" w="1245">
                  <a:moveTo>
                    <a:pt x="609" y="0"/>
                  </a:moveTo>
                  <a:cubicBezTo>
                    <a:pt x="561" y="0"/>
                    <a:pt x="510" y="15"/>
                    <a:pt x="447" y="48"/>
                  </a:cubicBezTo>
                  <a:cubicBezTo>
                    <a:pt x="276" y="138"/>
                    <a:pt x="87" y="369"/>
                    <a:pt x="51" y="559"/>
                  </a:cubicBezTo>
                  <a:cubicBezTo>
                    <a:pt x="1" y="824"/>
                    <a:pt x="22" y="1123"/>
                    <a:pt x="176" y="1362"/>
                  </a:cubicBezTo>
                  <a:cubicBezTo>
                    <a:pt x="272" y="1509"/>
                    <a:pt x="437" y="1606"/>
                    <a:pt x="603" y="1606"/>
                  </a:cubicBezTo>
                  <a:cubicBezTo>
                    <a:pt x="701" y="1606"/>
                    <a:pt x="799" y="1572"/>
                    <a:pt x="883" y="1494"/>
                  </a:cubicBezTo>
                  <a:cubicBezTo>
                    <a:pt x="1024" y="1363"/>
                    <a:pt x="1104" y="1176"/>
                    <a:pt x="1153" y="992"/>
                  </a:cubicBezTo>
                  <a:cubicBezTo>
                    <a:pt x="1188" y="865"/>
                    <a:pt x="1244" y="620"/>
                    <a:pt x="1228" y="488"/>
                  </a:cubicBezTo>
                  <a:cubicBezTo>
                    <a:pt x="1209" y="346"/>
                    <a:pt x="1100" y="350"/>
                    <a:pt x="1011" y="243"/>
                  </a:cubicBezTo>
                  <a:cubicBezTo>
                    <a:pt x="975" y="201"/>
                    <a:pt x="936" y="156"/>
                    <a:pt x="900" y="136"/>
                  </a:cubicBezTo>
                  <a:cubicBezTo>
                    <a:pt x="777" y="52"/>
                    <a:pt x="699" y="0"/>
                    <a:pt x="609"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1"/>
            <p:cNvSpPr/>
            <p:nvPr/>
          </p:nvSpPr>
          <p:spPr>
            <a:xfrm flipH="1" rot="2584682">
              <a:off x="60859" y="4498448"/>
              <a:ext cx="324264" cy="72506"/>
            </a:xfrm>
            <a:custGeom>
              <a:rect b="b" l="l" r="r" t="t"/>
              <a:pathLst>
                <a:path extrusionOk="0" h="108" w="483">
                  <a:moveTo>
                    <a:pt x="458" y="0"/>
                  </a:moveTo>
                  <a:cubicBezTo>
                    <a:pt x="456" y="0"/>
                    <a:pt x="453" y="1"/>
                    <a:pt x="450" y="3"/>
                  </a:cubicBezTo>
                  <a:cubicBezTo>
                    <a:pt x="382" y="41"/>
                    <a:pt x="307" y="63"/>
                    <a:pt x="231" y="63"/>
                  </a:cubicBezTo>
                  <a:cubicBezTo>
                    <a:pt x="164" y="63"/>
                    <a:pt x="98" y="46"/>
                    <a:pt x="37" y="8"/>
                  </a:cubicBezTo>
                  <a:cubicBezTo>
                    <a:pt x="34" y="5"/>
                    <a:pt x="29" y="4"/>
                    <a:pt x="25" y="4"/>
                  </a:cubicBezTo>
                  <a:cubicBezTo>
                    <a:pt x="18" y="4"/>
                    <a:pt x="11" y="8"/>
                    <a:pt x="7" y="14"/>
                  </a:cubicBezTo>
                  <a:cubicBezTo>
                    <a:pt x="1" y="24"/>
                    <a:pt x="4" y="39"/>
                    <a:pt x="14" y="45"/>
                  </a:cubicBezTo>
                  <a:cubicBezTo>
                    <a:pt x="75" y="88"/>
                    <a:pt x="146" y="107"/>
                    <a:pt x="218" y="107"/>
                  </a:cubicBezTo>
                  <a:cubicBezTo>
                    <a:pt x="306" y="107"/>
                    <a:pt x="394" y="79"/>
                    <a:pt x="467" y="32"/>
                  </a:cubicBezTo>
                  <a:cubicBezTo>
                    <a:pt x="482" y="24"/>
                    <a:pt x="473" y="0"/>
                    <a:pt x="4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 name="Google Shape;414;p31"/>
            <p:cNvGrpSpPr/>
            <p:nvPr/>
          </p:nvGrpSpPr>
          <p:grpSpPr>
            <a:xfrm>
              <a:off x="-3178631" y="-3524845"/>
              <a:ext cx="10033739" cy="8577013"/>
              <a:chOff x="-3178631" y="-3524845"/>
              <a:chExt cx="10033739" cy="8577013"/>
            </a:xfrm>
          </p:grpSpPr>
          <p:sp>
            <p:nvSpPr>
              <p:cNvPr id="415" name="Google Shape;415;p31"/>
              <p:cNvSpPr/>
              <p:nvPr/>
            </p:nvSpPr>
            <p:spPr>
              <a:xfrm flipH="1" rot="2584666">
                <a:off x="319315" y="-1553086"/>
                <a:ext cx="2566628" cy="6299926"/>
              </a:xfrm>
              <a:custGeom>
                <a:rect b="b" l="l" r="r" t="t"/>
                <a:pathLst>
                  <a:path extrusionOk="0" h="11222" w="5041">
                    <a:moveTo>
                      <a:pt x="4881" y="0"/>
                    </a:moveTo>
                    <a:cubicBezTo>
                      <a:pt x="4827" y="0"/>
                      <a:pt x="4776" y="33"/>
                      <a:pt x="4753" y="86"/>
                    </a:cubicBezTo>
                    <a:lnTo>
                      <a:pt x="32" y="11027"/>
                    </a:lnTo>
                    <a:cubicBezTo>
                      <a:pt x="1" y="11098"/>
                      <a:pt x="35" y="11180"/>
                      <a:pt x="106" y="11211"/>
                    </a:cubicBezTo>
                    <a:cubicBezTo>
                      <a:pt x="123" y="11218"/>
                      <a:pt x="142" y="11222"/>
                      <a:pt x="160" y="11222"/>
                    </a:cubicBezTo>
                    <a:cubicBezTo>
                      <a:pt x="214" y="11222"/>
                      <a:pt x="266" y="11191"/>
                      <a:pt x="287" y="11137"/>
                    </a:cubicBezTo>
                    <a:lnTo>
                      <a:pt x="5009" y="196"/>
                    </a:lnTo>
                    <a:cubicBezTo>
                      <a:pt x="5040" y="125"/>
                      <a:pt x="5006" y="43"/>
                      <a:pt x="4935" y="12"/>
                    </a:cubicBezTo>
                    <a:cubicBezTo>
                      <a:pt x="4918" y="4"/>
                      <a:pt x="4899" y="0"/>
                      <a:pt x="48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1"/>
              <p:cNvSpPr/>
              <p:nvPr/>
            </p:nvSpPr>
            <p:spPr>
              <a:xfrm flipH="1" rot="2339035">
                <a:off x="-1828538" y="-2172521"/>
                <a:ext cx="7333600" cy="5872366"/>
              </a:xfrm>
              <a:custGeom>
                <a:rect b="b" l="l" r="r" t="t"/>
                <a:pathLst>
                  <a:path extrusionOk="0" h="8332" w="9526">
                    <a:moveTo>
                      <a:pt x="2238" y="1"/>
                    </a:moveTo>
                    <a:lnTo>
                      <a:pt x="0" y="5187"/>
                    </a:lnTo>
                    <a:lnTo>
                      <a:pt x="7287" y="8332"/>
                    </a:lnTo>
                    <a:lnTo>
                      <a:pt x="9525" y="3145"/>
                    </a:lnTo>
                    <a:lnTo>
                      <a:pt x="22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1"/>
              <p:cNvSpPr/>
              <p:nvPr/>
            </p:nvSpPr>
            <p:spPr>
              <a:xfrm flipH="1" rot="2339035">
                <a:off x="-2534738" y="-569671"/>
                <a:ext cx="7332830" cy="3958138"/>
              </a:xfrm>
              <a:custGeom>
                <a:rect b="b" l="l" r="r" t="t"/>
                <a:pathLst>
                  <a:path extrusionOk="0" h="5616" w="9525">
                    <a:moveTo>
                      <a:pt x="8532" y="0"/>
                    </a:moveTo>
                    <a:cubicBezTo>
                      <a:pt x="7896" y="712"/>
                      <a:pt x="5935" y="2634"/>
                      <a:pt x="3363" y="2634"/>
                    </a:cubicBezTo>
                    <a:cubicBezTo>
                      <a:pt x="2422" y="2634"/>
                      <a:pt x="1399" y="2377"/>
                      <a:pt x="329" y="1709"/>
                    </a:cubicBezTo>
                    <a:lnTo>
                      <a:pt x="0" y="2471"/>
                    </a:lnTo>
                    <a:lnTo>
                      <a:pt x="7286" y="5616"/>
                    </a:lnTo>
                    <a:lnTo>
                      <a:pt x="9524" y="430"/>
                    </a:lnTo>
                    <a:lnTo>
                      <a:pt x="8532" y="0"/>
                    </a:lnTo>
                    <a:close/>
                  </a:path>
                </a:pathLst>
              </a:custGeom>
              <a:solidFill>
                <a:srgbClr val="000000">
                  <a:alpha val="3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31"/>
            <p:cNvSpPr/>
            <p:nvPr/>
          </p:nvSpPr>
          <p:spPr>
            <a:xfrm flipH="1" rot="2584682">
              <a:off x="432589" y="3420992"/>
              <a:ext cx="312851" cy="657254"/>
            </a:xfrm>
            <a:custGeom>
              <a:rect b="b" l="l" r="r" t="t"/>
              <a:pathLst>
                <a:path extrusionOk="0" h="979" w="466">
                  <a:moveTo>
                    <a:pt x="293" y="0"/>
                  </a:moveTo>
                  <a:cubicBezTo>
                    <a:pt x="268" y="0"/>
                    <a:pt x="242" y="10"/>
                    <a:pt x="217" y="34"/>
                  </a:cubicBezTo>
                  <a:cubicBezTo>
                    <a:pt x="1" y="242"/>
                    <a:pt x="9" y="978"/>
                    <a:pt x="271" y="978"/>
                  </a:cubicBezTo>
                  <a:cubicBezTo>
                    <a:pt x="288" y="978"/>
                    <a:pt x="306" y="975"/>
                    <a:pt x="325" y="969"/>
                  </a:cubicBezTo>
                  <a:cubicBezTo>
                    <a:pt x="427" y="935"/>
                    <a:pt x="439" y="853"/>
                    <a:pt x="449" y="760"/>
                  </a:cubicBezTo>
                  <a:cubicBezTo>
                    <a:pt x="465" y="617"/>
                    <a:pt x="439" y="188"/>
                    <a:pt x="414" y="106"/>
                  </a:cubicBezTo>
                  <a:cubicBezTo>
                    <a:pt x="398" y="50"/>
                    <a:pt x="349" y="0"/>
                    <a:pt x="293"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1"/>
            <p:cNvSpPr/>
            <p:nvPr/>
          </p:nvSpPr>
          <p:spPr>
            <a:xfrm flipH="1" rot="2584682">
              <a:off x="361739" y="3712459"/>
              <a:ext cx="766685" cy="713648"/>
            </a:xfrm>
            <a:custGeom>
              <a:rect b="b" l="l" r="r" t="t"/>
              <a:pathLst>
                <a:path extrusionOk="0" h="1063" w="1142">
                  <a:moveTo>
                    <a:pt x="670" y="1"/>
                  </a:moveTo>
                  <a:cubicBezTo>
                    <a:pt x="373" y="1"/>
                    <a:pt x="1" y="489"/>
                    <a:pt x="138" y="723"/>
                  </a:cubicBezTo>
                  <a:cubicBezTo>
                    <a:pt x="229" y="908"/>
                    <a:pt x="515" y="1063"/>
                    <a:pt x="688" y="1063"/>
                  </a:cubicBezTo>
                  <a:cubicBezTo>
                    <a:pt x="744" y="1063"/>
                    <a:pt x="788" y="1046"/>
                    <a:pt x="810" y="1009"/>
                  </a:cubicBezTo>
                  <a:cubicBezTo>
                    <a:pt x="865" y="907"/>
                    <a:pt x="707" y="858"/>
                    <a:pt x="799" y="856"/>
                  </a:cubicBezTo>
                  <a:cubicBezTo>
                    <a:pt x="800" y="856"/>
                    <a:pt x="801" y="856"/>
                    <a:pt x="803" y="856"/>
                  </a:cubicBezTo>
                  <a:cubicBezTo>
                    <a:pt x="807" y="856"/>
                    <a:pt x="813" y="857"/>
                    <a:pt x="821" y="857"/>
                  </a:cubicBezTo>
                  <a:cubicBezTo>
                    <a:pt x="836" y="857"/>
                    <a:pt x="857" y="856"/>
                    <a:pt x="876" y="850"/>
                  </a:cubicBezTo>
                  <a:cubicBezTo>
                    <a:pt x="954" y="832"/>
                    <a:pt x="995" y="770"/>
                    <a:pt x="984" y="691"/>
                  </a:cubicBezTo>
                  <a:cubicBezTo>
                    <a:pt x="969" y="583"/>
                    <a:pt x="879" y="540"/>
                    <a:pt x="974" y="533"/>
                  </a:cubicBezTo>
                  <a:cubicBezTo>
                    <a:pt x="988" y="532"/>
                    <a:pt x="1003" y="533"/>
                    <a:pt x="1016" y="531"/>
                  </a:cubicBezTo>
                  <a:cubicBezTo>
                    <a:pt x="1101" y="521"/>
                    <a:pt x="1141" y="461"/>
                    <a:pt x="1117" y="379"/>
                  </a:cubicBezTo>
                  <a:cubicBezTo>
                    <a:pt x="1080" y="251"/>
                    <a:pt x="896" y="100"/>
                    <a:pt x="793" y="34"/>
                  </a:cubicBezTo>
                  <a:cubicBezTo>
                    <a:pt x="755" y="11"/>
                    <a:pt x="713" y="1"/>
                    <a:pt x="670"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1"/>
            <p:cNvSpPr/>
            <p:nvPr/>
          </p:nvSpPr>
          <p:spPr>
            <a:xfrm flipH="1" rot="2584682">
              <a:off x="328615" y="3731825"/>
              <a:ext cx="621673" cy="621673"/>
            </a:xfrm>
            <a:custGeom>
              <a:rect b="b" l="l" r="r" t="t"/>
              <a:pathLst>
                <a:path extrusionOk="0" h="926" w="926">
                  <a:moveTo>
                    <a:pt x="574" y="668"/>
                  </a:moveTo>
                  <a:cubicBezTo>
                    <a:pt x="576" y="670"/>
                    <a:pt x="577" y="672"/>
                    <a:pt x="578" y="675"/>
                  </a:cubicBezTo>
                  <a:lnTo>
                    <a:pt x="578" y="675"/>
                  </a:lnTo>
                  <a:cubicBezTo>
                    <a:pt x="577" y="673"/>
                    <a:pt x="575" y="671"/>
                    <a:pt x="574" y="668"/>
                  </a:cubicBezTo>
                  <a:close/>
                  <a:moveTo>
                    <a:pt x="562" y="701"/>
                  </a:moveTo>
                  <a:cubicBezTo>
                    <a:pt x="562" y="701"/>
                    <a:pt x="561" y="701"/>
                    <a:pt x="560" y="701"/>
                  </a:cubicBezTo>
                  <a:cubicBezTo>
                    <a:pt x="560" y="701"/>
                    <a:pt x="559" y="701"/>
                    <a:pt x="559" y="701"/>
                  </a:cubicBezTo>
                  <a:close/>
                  <a:moveTo>
                    <a:pt x="676" y="1"/>
                  </a:moveTo>
                  <a:cubicBezTo>
                    <a:pt x="671" y="1"/>
                    <a:pt x="666" y="3"/>
                    <a:pt x="662" y="6"/>
                  </a:cubicBezTo>
                  <a:cubicBezTo>
                    <a:pt x="655" y="14"/>
                    <a:pt x="655" y="26"/>
                    <a:pt x="662" y="33"/>
                  </a:cubicBezTo>
                  <a:cubicBezTo>
                    <a:pt x="724" y="105"/>
                    <a:pt x="908" y="238"/>
                    <a:pt x="815" y="335"/>
                  </a:cubicBezTo>
                  <a:cubicBezTo>
                    <a:pt x="784" y="361"/>
                    <a:pt x="744" y="372"/>
                    <a:pt x="697" y="389"/>
                  </a:cubicBezTo>
                  <a:cubicBezTo>
                    <a:pt x="686" y="393"/>
                    <a:pt x="681" y="407"/>
                    <a:pt x="686" y="418"/>
                  </a:cubicBezTo>
                  <a:cubicBezTo>
                    <a:pt x="756" y="550"/>
                    <a:pt x="766" y="658"/>
                    <a:pt x="583" y="661"/>
                  </a:cubicBezTo>
                  <a:lnTo>
                    <a:pt x="559" y="661"/>
                  </a:lnTo>
                  <a:cubicBezTo>
                    <a:pt x="558" y="661"/>
                    <a:pt x="557" y="661"/>
                    <a:pt x="556" y="661"/>
                  </a:cubicBezTo>
                  <a:cubicBezTo>
                    <a:pt x="542" y="661"/>
                    <a:pt x="530" y="682"/>
                    <a:pt x="540" y="694"/>
                  </a:cubicBezTo>
                  <a:cubicBezTo>
                    <a:pt x="611" y="838"/>
                    <a:pt x="560" y="889"/>
                    <a:pt x="467" y="889"/>
                  </a:cubicBezTo>
                  <a:cubicBezTo>
                    <a:pt x="328" y="889"/>
                    <a:pt x="95" y="776"/>
                    <a:pt x="31" y="692"/>
                  </a:cubicBezTo>
                  <a:cubicBezTo>
                    <a:pt x="27" y="689"/>
                    <a:pt x="24" y="688"/>
                    <a:pt x="21" y="688"/>
                  </a:cubicBezTo>
                  <a:cubicBezTo>
                    <a:pt x="10" y="688"/>
                    <a:pt x="1" y="702"/>
                    <a:pt x="10" y="713"/>
                  </a:cubicBezTo>
                  <a:cubicBezTo>
                    <a:pt x="133" y="832"/>
                    <a:pt x="297" y="925"/>
                    <a:pt x="474" y="925"/>
                  </a:cubicBezTo>
                  <a:cubicBezTo>
                    <a:pt x="475" y="925"/>
                    <a:pt x="476" y="925"/>
                    <a:pt x="477" y="925"/>
                  </a:cubicBezTo>
                  <a:cubicBezTo>
                    <a:pt x="619" y="925"/>
                    <a:pt x="639" y="803"/>
                    <a:pt x="592" y="701"/>
                  </a:cubicBezTo>
                  <a:lnTo>
                    <a:pt x="592" y="701"/>
                  </a:lnTo>
                  <a:cubicBezTo>
                    <a:pt x="658" y="699"/>
                    <a:pt x="730" y="689"/>
                    <a:pt x="766" y="619"/>
                  </a:cubicBezTo>
                  <a:cubicBezTo>
                    <a:pt x="796" y="554"/>
                    <a:pt x="768" y="484"/>
                    <a:pt x="740" y="424"/>
                  </a:cubicBezTo>
                  <a:lnTo>
                    <a:pt x="740" y="424"/>
                  </a:lnTo>
                  <a:cubicBezTo>
                    <a:pt x="829" y="395"/>
                    <a:pt x="925" y="329"/>
                    <a:pt x="872" y="218"/>
                  </a:cubicBezTo>
                  <a:cubicBezTo>
                    <a:pt x="828" y="128"/>
                    <a:pt x="755" y="69"/>
                    <a:pt x="689" y="6"/>
                  </a:cubicBezTo>
                  <a:cubicBezTo>
                    <a:pt x="685" y="3"/>
                    <a:pt x="681" y="1"/>
                    <a:pt x="6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1"/>
            <p:cNvSpPr/>
            <p:nvPr/>
          </p:nvSpPr>
          <p:spPr>
            <a:xfrm flipH="1" rot="2584682">
              <a:off x="528867" y="3874048"/>
              <a:ext cx="257128" cy="120844"/>
            </a:xfrm>
            <a:custGeom>
              <a:rect b="b" l="l" r="r" t="t"/>
              <a:pathLst>
                <a:path extrusionOk="0" h="180" w="383">
                  <a:moveTo>
                    <a:pt x="23" y="1"/>
                  </a:moveTo>
                  <a:cubicBezTo>
                    <a:pt x="10" y="1"/>
                    <a:pt x="0" y="21"/>
                    <a:pt x="14" y="29"/>
                  </a:cubicBezTo>
                  <a:cubicBezTo>
                    <a:pt x="120" y="97"/>
                    <a:pt x="231" y="173"/>
                    <a:pt x="362" y="180"/>
                  </a:cubicBezTo>
                  <a:cubicBezTo>
                    <a:pt x="371" y="180"/>
                    <a:pt x="380" y="174"/>
                    <a:pt x="381" y="164"/>
                  </a:cubicBezTo>
                  <a:cubicBezTo>
                    <a:pt x="382" y="154"/>
                    <a:pt x="376" y="145"/>
                    <a:pt x="366" y="143"/>
                  </a:cubicBezTo>
                  <a:cubicBezTo>
                    <a:pt x="247" y="119"/>
                    <a:pt x="137" y="60"/>
                    <a:pt x="29" y="2"/>
                  </a:cubicBezTo>
                  <a:cubicBezTo>
                    <a:pt x="27" y="1"/>
                    <a:pt x="25" y="1"/>
                    <a:pt x="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1"/>
            <p:cNvSpPr/>
            <p:nvPr/>
          </p:nvSpPr>
          <p:spPr>
            <a:xfrm flipH="1" rot="2584682">
              <a:off x="459599" y="4071840"/>
              <a:ext cx="256457" cy="120844"/>
            </a:xfrm>
            <a:custGeom>
              <a:rect b="b" l="l" r="r" t="t"/>
              <a:pathLst>
                <a:path extrusionOk="0" h="180" w="382">
                  <a:moveTo>
                    <a:pt x="23" y="0"/>
                  </a:moveTo>
                  <a:cubicBezTo>
                    <a:pt x="10" y="0"/>
                    <a:pt x="0" y="18"/>
                    <a:pt x="14" y="27"/>
                  </a:cubicBezTo>
                  <a:cubicBezTo>
                    <a:pt x="120" y="95"/>
                    <a:pt x="230" y="171"/>
                    <a:pt x="362" y="179"/>
                  </a:cubicBezTo>
                  <a:cubicBezTo>
                    <a:pt x="370" y="179"/>
                    <a:pt x="379" y="172"/>
                    <a:pt x="380" y="164"/>
                  </a:cubicBezTo>
                  <a:cubicBezTo>
                    <a:pt x="381" y="154"/>
                    <a:pt x="375" y="144"/>
                    <a:pt x="365" y="141"/>
                  </a:cubicBezTo>
                  <a:cubicBezTo>
                    <a:pt x="246" y="119"/>
                    <a:pt x="137" y="58"/>
                    <a:pt x="29" y="2"/>
                  </a:cubicBezTo>
                  <a:cubicBezTo>
                    <a:pt x="27" y="1"/>
                    <a:pt x="25" y="0"/>
                    <a:pt x="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 name="Google Shape;423;p31"/>
          <p:cNvGrpSpPr/>
          <p:nvPr/>
        </p:nvGrpSpPr>
        <p:grpSpPr>
          <a:xfrm>
            <a:off x="6349137" y="1580266"/>
            <a:ext cx="1158889" cy="3932783"/>
            <a:chOff x="420801" y="-2219050"/>
            <a:chExt cx="860412" cy="2919878"/>
          </a:xfrm>
        </p:grpSpPr>
        <p:sp>
          <p:nvSpPr>
            <p:cNvPr id="424" name="Google Shape;424;p31"/>
            <p:cNvSpPr/>
            <p:nvPr/>
          </p:nvSpPr>
          <p:spPr>
            <a:xfrm>
              <a:off x="540663" y="488945"/>
              <a:ext cx="210450" cy="161138"/>
            </a:xfrm>
            <a:custGeom>
              <a:rect b="b" l="l" r="r" t="t"/>
              <a:pathLst>
                <a:path extrusionOk="0" h="2026" w="2646">
                  <a:moveTo>
                    <a:pt x="2092" y="1"/>
                  </a:moveTo>
                  <a:cubicBezTo>
                    <a:pt x="2092" y="1"/>
                    <a:pt x="2092" y="1"/>
                    <a:pt x="2092" y="1"/>
                  </a:cubicBezTo>
                  <a:cubicBezTo>
                    <a:pt x="1829" y="83"/>
                    <a:pt x="1100" y="0"/>
                    <a:pt x="1187" y="325"/>
                  </a:cubicBezTo>
                  <a:cubicBezTo>
                    <a:pt x="1242" y="534"/>
                    <a:pt x="978" y="851"/>
                    <a:pt x="862" y="1002"/>
                  </a:cubicBezTo>
                  <a:cubicBezTo>
                    <a:pt x="660" y="1264"/>
                    <a:pt x="457" y="1539"/>
                    <a:pt x="180" y="1728"/>
                  </a:cubicBezTo>
                  <a:cubicBezTo>
                    <a:pt x="129" y="1764"/>
                    <a:pt x="1" y="1839"/>
                    <a:pt x="67" y="1915"/>
                  </a:cubicBezTo>
                  <a:cubicBezTo>
                    <a:pt x="136" y="1996"/>
                    <a:pt x="233" y="2026"/>
                    <a:pt x="341" y="2026"/>
                  </a:cubicBezTo>
                  <a:cubicBezTo>
                    <a:pt x="551" y="2026"/>
                    <a:pt x="801" y="1913"/>
                    <a:pt x="967" y="1854"/>
                  </a:cubicBezTo>
                  <a:cubicBezTo>
                    <a:pt x="1296" y="1736"/>
                    <a:pt x="1603" y="1467"/>
                    <a:pt x="1921" y="1420"/>
                  </a:cubicBezTo>
                  <a:cubicBezTo>
                    <a:pt x="2173" y="1382"/>
                    <a:pt x="2502" y="1347"/>
                    <a:pt x="2582" y="1110"/>
                  </a:cubicBezTo>
                  <a:cubicBezTo>
                    <a:pt x="2646" y="918"/>
                    <a:pt x="2471" y="659"/>
                    <a:pt x="2363" y="510"/>
                  </a:cubicBezTo>
                  <a:cubicBezTo>
                    <a:pt x="2226" y="320"/>
                    <a:pt x="2093" y="1"/>
                    <a:pt x="2092"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p:nvPr/>
          </p:nvSpPr>
          <p:spPr>
            <a:xfrm>
              <a:off x="627835" y="463573"/>
              <a:ext cx="86375" cy="76592"/>
            </a:xfrm>
            <a:custGeom>
              <a:rect b="b" l="l" r="r" t="t"/>
              <a:pathLst>
                <a:path extrusionOk="0" h="963" w="1086">
                  <a:moveTo>
                    <a:pt x="543" y="0"/>
                  </a:moveTo>
                  <a:cubicBezTo>
                    <a:pt x="490" y="0"/>
                    <a:pt x="435" y="9"/>
                    <a:pt x="382" y="28"/>
                  </a:cubicBezTo>
                  <a:cubicBezTo>
                    <a:pt x="132" y="118"/>
                    <a:pt x="0" y="392"/>
                    <a:pt x="91" y="643"/>
                  </a:cubicBezTo>
                  <a:cubicBezTo>
                    <a:pt x="161" y="840"/>
                    <a:pt x="346" y="962"/>
                    <a:pt x="544" y="962"/>
                  </a:cubicBezTo>
                  <a:cubicBezTo>
                    <a:pt x="598" y="962"/>
                    <a:pt x="652" y="953"/>
                    <a:pt x="706" y="934"/>
                  </a:cubicBezTo>
                  <a:cubicBezTo>
                    <a:pt x="955" y="844"/>
                    <a:pt x="1086" y="570"/>
                    <a:pt x="996" y="319"/>
                  </a:cubicBezTo>
                  <a:cubicBezTo>
                    <a:pt x="926" y="122"/>
                    <a:pt x="741" y="0"/>
                    <a:pt x="543"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1"/>
            <p:cNvSpPr/>
            <p:nvPr/>
          </p:nvSpPr>
          <p:spPr>
            <a:xfrm>
              <a:off x="587431" y="372424"/>
              <a:ext cx="122563" cy="167819"/>
            </a:xfrm>
            <a:custGeom>
              <a:rect b="b" l="l" r="r" t="t"/>
              <a:pathLst>
                <a:path extrusionOk="0" h="2110" w="1541">
                  <a:moveTo>
                    <a:pt x="1251" y="0"/>
                  </a:moveTo>
                  <a:lnTo>
                    <a:pt x="0" y="447"/>
                  </a:lnTo>
                  <a:cubicBezTo>
                    <a:pt x="321" y="1169"/>
                    <a:pt x="560" y="1698"/>
                    <a:pt x="589" y="1762"/>
                  </a:cubicBezTo>
                  <a:cubicBezTo>
                    <a:pt x="601" y="1775"/>
                    <a:pt x="614" y="1915"/>
                    <a:pt x="788" y="2030"/>
                  </a:cubicBezTo>
                  <a:cubicBezTo>
                    <a:pt x="862" y="2077"/>
                    <a:pt x="942" y="2103"/>
                    <a:pt x="1026" y="2108"/>
                  </a:cubicBezTo>
                  <a:cubicBezTo>
                    <a:pt x="1035" y="2109"/>
                    <a:pt x="1045" y="2109"/>
                    <a:pt x="1055" y="2109"/>
                  </a:cubicBezTo>
                  <a:cubicBezTo>
                    <a:pt x="1105" y="2109"/>
                    <a:pt x="1160" y="2100"/>
                    <a:pt x="1214" y="2082"/>
                  </a:cubicBezTo>
                  <a:cubicBezTo>
                    <a:pt x="1277" y="2059"/>
                    <a:pt x="1333" y="2024"/>
                    <a:pt x="1376" y="1984"/>
                  </a:cubicBezTo>
                  <a:cubicBezTo>
                    <a:pt x="1380" y="1980"/>
                    <a:pt x="1386" y="1977"/>
                    <a:pt x="1405" y="1956"/>
                  </a:cubicBezTo>
                  <a:cubicBezTo>
                    <a:pt x="1443" y="1915"/>
                    <a:pt x="1473" y="1865"/>
                    <a:pt x="1487" y="1834"/>
                  </a:cubicBezTo>
                  <a:cubicBezTo>
                    <a:pt x="1504" y="1797"/>
                    <a:pt x="1520" y="1751"/>
                    <a:pt x="1528" y="1702"/>
                  </a:cubicBezTo>
                  <a:cubicBezTo>
                    <a:pt x="1540" y="1621"/>
                    <a:pt x="1530" y="1536"/>
                    <a:pt x="1507" y="1471"/>
                  </a:cubicBezTo>
                  <a:cubicBezTo>
                    <a:pt x="1507" y="1470"/>
                    <a:pt x="1507" y="1470"/>
                    <a:pt x="1507" y="1470"/>
                  </a:cubicBezTo>
                  <a:lnTo>
                    <a:pt x="1507" y="1470"/>
                  </a:lnTo>
                  <a:cubicBezTo>
                    <a:pt x="1507" y="1470"/>
                    <a:pt x="1507" y="1470"/>
                    <a:pt x="1507" y="1470"/>
                  </a:cubicBezTo>
                  <a:cubicBezTo>
                    <a:pt x="1507" y="1470"/>
                    <a:pt x="1506" y="1467"/>
                    <a:pt x="1496" y="1439"/>
                  </a:cubicBezTo>
                  <a:cubicBezTo>
                    <a:pt x="1466" y="1341"/>
                    <a:pt x="1355" y="678"/>
                    <a:pt x="1251"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1"/>
            <p:cNvSpPr/>
            <p:nvPr/>
          </p:nvSpPr>
          <p:spPr>
            <a:xfrm>
              <a:off x="627835" y="463573"/>
              <a:ext cx="86375" cy="76592"/>
            </a:xfrm>
            <a:custGeom>
              <a:rect b="b" l="l" r="r" t="t"/>
              <a:pathLst>
                <a:path extrusionOk="0" h="963" w="1086">
                  <a:moveTo>
                    <a:pt x="543" y="0"/>
                  </a:moveTo>
                  <a:cubicBezTo>
                    <a:pt x="490" y="0"/>
                    <a:pt x="435" y="9"/>
                    <a:pt x="382" y="28"/>
                  </a:cubicBezTo>
                  <a:cubicBezTo>
                    <a:pt x="132" y="118"/>
                    <a:pt x="0" y="392"/>
                    <a:pt x="91" y="643"/>
                  </a:cubicBezTo>
                  <a:cubicBezTo>
                    <a:pt x="161" y="840"/>
                    <a:pt x="346" y="962"/>
                    <a:pt x="544" y="962"/>
                  </a:cubicBezTo>
                  <a:cubicBezTo>
                    <a:pt x="598" y="962"/>
                    <a:pt x="652" y="953"/>
                    <a:pt x="706" y="934"/>
                  </a:cubicBezTo>
                  <a:cubicBezTo>
                    <a:pt x="955" y="844"/>
                    <a:pt x="1086" y="570"/>
                    <a:pt x="996" y="319"/>
                  </a:cubicBezTo>
                  <a:cubicBezTo>
                    <a:pt x="926" y="122"/>
                    <a:pt x="741" y="0"/>
                    <a:pt x="543"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1"/>
            <p:cNvSpPr/>
            <p:nvPr/>
          </p:nvSpPr>
          <p:spPr>
            <a:xfrm>
              <a:off x="533823" y="493877"/>
              <a:ext cx="223573" cy="169569"/>
            </a:xfrm>
            <a:custGeom>
              <a:rect b="b" l="l" r="r" t="t"/>
              <a:pathLst>
                <a:path extrusionOk="0" h="2132" w="2811">
                  <a:moveTo>
                    <a:pt x="2157" y="0"/>
                  </a:moveTo>
                  <a:cubicBezTo>
                    <a:pt x="2128" y="0"/>
                    <a:pt x="2098" y="5"/>
                    <a:pt x="2069" y="15"/>
                  </a:cubicBezTo>
                  <a:cubicBezTo>
                    <a:pt x="1348" y="291"/>
                    <a:pt x="1274" y="261"/>
                    <a:pt x="1188" y="385"/>
                  </a:cubicBezTo>
                  <a:cubicBezTo>
                    <a:pt x="1028" y="622"/>
                    <a:pt x="836" y="878"/>
                    <a:pt x="608" y="1140"/>
                  </a:cubicBezTo>
                  <a:cubicBezTo>
                    <a:pt x="433" y="1343"/>
                    <a:pt x="258" y="1523"/>
                    <a:pt x="92" y="1682"/>
                  </a:cubicBezTo>
                  <a:cubicBezTo>
                    <a:pt x="28" y="1741"/>
                    <a:pt x="1" y="1828"/>
                    <a:pt x="15" y="1914"/>
                  </a:cubicBezTo>
                  <a:cubicBezTo>
                    <a:pt x="36" y="2043"/>
                    <a:pt x="148" y="2132"/>
                    <a:pt x="272" y="2132"/>
                  </a:cubicBezTo>
                  <a:cubicBezTo>
                    <a:pt x="302" y="2132"/>
                    <a:pt x="332" y="2127"/>
                    <a:pt x="361" y="2116"/>
                  </a:cubicBezTo>
                  <a:lnTo>
                    <a:pt x="2598" y="1317"/>
                  </a:lnTo>
                  <a:cubicBezTo>
                    <a:pt x="2742" y="1266"/>
                    <a:pt x="2811" y="1104"/>
                    <a:pt x="2751" y="965"/>
                  </a:cubicBezTo>
                  <a:lnTo>
                    <a:pt x="2398" y="158"/>
                  </a:lnTo>
                  <a:cubicBezTo>
                    <a:pt x="2355" y="59"/>
                    <a:pt x="2259" y="0"/>
                    <a:pt x="2157" y="0"/>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1"/>
            <p:cNvSpPr/>
            <p:nvPr/>
          </p:nvSpPr>
          <p:spPr>
            <a:xfrm>
              <a:off x="588464" y="537702"/>
              <a:ext cx="57981" cy="27281"/>
            </a:xfrm>
            <a:custGeom>
              <a:rect b="b" l="l" r="r" t="t"/>
              <a:pathLst>
                <a:path extrusionOk="0" h="343" w="729">
                  <a:moveTo>
                    <a:pt x="26" y="1"/>
                  </a:moveTo>
                  <a:cubicBezTo>
                    <a:pt x="17" y="1"/>
                    <a:pt x="9" y="5"/>
                    <a:pt x="6" y="14"/>
                  </a:cubicBezTo>
                  <a:cubicBezTo>
                    <a:pt x="0" y="25"/>
                    <a:pt x="6" y="38"/>
                    <a:pt x="17" y="44"/>
                  </a:cubicBezTo>
                  <a:cubicBezTo>
                    <a:pt x="242" y="147"/>
                    <a:pt x="469" y="244"/>
                    <a:pt x="698" y="341"/>
                  </a:cubicBezTo>
                  <a:cubicBezTo>
                    <a:pt x="700" y="342"/>
                    <a:pt x="702" y="343"/>
                    <a:pt x="705" y="343"/>
                  </a:cubicBezTo>
                  <a:cubicBezTo>
                    <a:pt x="721" y="343"/>
                    <a:pt x="729" y="317"/>
                    <a:pt x="711" y="309"/>
                  </a:cubicBezTo>
                  <a:cubicBezTo>
                    <a:pt x="487" y="205"/>
                    <a:pt x="262" y="100"/>
                    <a:pt x="35" y="2"/>
                  </a:cubicBezTo>
                  <a:cubicBezTo>
                    <a:pt x="32" y="1"/>
                    <a:pt x="29" y="1"/>
                    <a:pt x="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1"/>
            <p:cNvSpPr/>
            <p:nvPr/>
          </p:nvSpPr>
          <p:spPr>
            <a:xfrm>
              <a:off x="575420" y="555359"/>
              <a:ext cx="57901" cy="27281"/>
            </a:xfrm>
            <a:custGeom>
              <a:rect b="b" l="l" r="r" t="t"/>
              <a:pathLst>
                <a:path extrusionOk="0" h="343" w="728">
                  <a:moveTo>
                    <a:pt x="26" y="1"/>
                  </a:moveTo>
                  <a:cubicBezTo>
                    <a:pt x="17" y="1"/>
                    <a:pt x="9" y="5"/>
                    <a:pt x="5" y="14"/>
                  </a:cubicBezTo>
                  <a:cubicBezTo>
                    <a:pt x="0" y="26"/>
                    <a:pt x="5" y="38"/>
                    <a:pt x="17" y="43"/>
                  </a:cubicBezTo>
                  <a:cubicBezTo>
                    <a:pt x="241" y="147"/>
                    <a:pt x="468" y="244"/>
                    <a:pt x="697" y="341"/>
                  </a:cubicBezTo>
                  <a:cubicBezTo>
                    <a:pt x="700" y="342"/>
                    <a:pt x="702" y="343"/>
                    <a:pt x="705" y="343"/>
                  </a:cubicBezTo>
                  <a:cubicBezTo>
                    <a:pt x="720" y="343"/>
                    <a:pt x="728" y="317"/>
                    <a:pt x="711" y="309"/>
                  </a:cubicBezTo>
                  <a:cubicBezTo>
                    <a:pt x="487" y="206"/>
                    <a:pt x="262" y="100"/>
                    <a:pt x="35" y="2"/>
                  </a:cubicBezTo>
                  <a:cubicBezTo>
                    <a:pt x="32" y="1"/>
                    <a:pt x="29" y="1"/>
                    <a:pt x="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1"/>
            <p:cNvSpPr/>
            <p:nvPr/>
          </p:nvSpPr>
          <p:spPr>
            <a:xfrm>
              <a:off x="672217" y="539133"/>
              <a:ext cx="46767" cy="39688"/>
            </a:xfrm>
            <a:custGeom>
              <a:rect b="b" l="l" r="r" t="t"/>
              <a:pathLst>
                <a:path extrusionOk="0" h="499" w="588">
                  <a:moveTo>
                    <a:pt x="306" y="1"/>
                  </a:moveTo>
                  <a:cubicBezTo>
                    <a:pt x="275" y="1"/>
                    <a:pt x="243" y="6"/>
                    <a:pt x="211" y="17"/>
                  </a:cubicBezTo>
                  <a:cubicBezTo>
                    <a:pt x="74" y="68"/>
                    <a:pt x="1" y="210"/>
                    <a:pt x="46" y="339"/>
                  </a:cubicBezTo>
                  <a:cubicBezTo>
                    <a:pt x="82" y="438"/>
                    <a:pt x="178" y="498"/>
                    <a:pt x="282" y="498"/>
                  </a:cubicBezTo>
                  <a:cubicBezTo>
                    <a:pt x="313" y="498"/>
                    <a:pt x="345" y="493"/>
                    <a:pt x="377" y="481"/>
                  </a:cubicBezTo>
                  <a:cubicBezTo>
                    <a:pt x="514" y="431"/>
                    <a:pt x="587" y="288"/>
                    <a:pt x="543" y="160"/>
                  </a:cubicBezTo>
                  <a:cubicBezTo>
                    <a:pt x="507" y="61"/>
                    <a:pt x="411" y="1"/>
                    <a:pt x="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a:off x="995295" y="526407"/>
              <a:ext cx="210529" cy="161138"/>
            </a:xfrm>
            <a:custGeom>
              <a:rect b="b" l="l" r="r" t="t"/>
              <a:pathLst>
                <a:path extrusionOk="0" h="2026" w="2647">
                  <a:moveTo>
                    <a:pt x="2093" y="2"/>
                  </a:moveTo>
                  <a:cubicBezTo>
                    <a:pt x="2093" y="2"/>
                    <a:pt x="2093" y="2"/>
                    <a:pt x="2093" y="2"/>
                  </a:cubicBezTo>
                  <a:cubicBezTo>
                    <a:pt x="1829" y="83"/>
                    <a:pt x="1100" y="1"/>
                    <a:pt x="1187" y="325"/>
                  </a:cubicBezTo>
                  <a:cubicBezTo>
                    <a:pt x="1242" y="535"/>
                    <a:pt x="979" y="850"/>
                    <a:pt x="862" y="1002"/>
                  </a:cubicBezTo>
                  <a:cubicBezTo>
                    <a:pt x="661" y="1265"/>
                    <a:pt x="457" y="1538"/>
                    <a:pt x="180" y="1728"/>
                  </a:cubicBezTo>
                  <a:cubicBezTo>
                    <a:pt x="129" y="1764"/>
                    <a:pt x="1" y="1840"/>
                    <a:pt x="66" y="1916"/>
                  </a:cubicBezTo>
                  <a:cubicBezTo>
                    <a:pt x="136" y="1996"/>
                    <a:pt x="233" y="2025"/>
                    <a:pt x="341" y="2025"/>
                  </a:cubicBezTo>
                  <a:cubicBezTo>
                    <a:pt x="551" y="2025"/>
                    <a:pt x="802" y="1913"/>
                    <a:pt x="968" y="1854"/>
                  </a:cubicBezTo>
                  <a:cubicBezTo>
                    <a:pt x="1296" y="1736"/>
                    <a:pt x="1602" y="1466"/>
                    <a:pt x="1921" y="1420"/>
                  </a:cubicBezTo>
                  <a:cubicBezTo>
                    <a:pt x="2174" y="1383"/>
                    <a:pt x="2503" y="1347"/>
                    <a:pt x="2582" y="1111"/>
                  </a:cubicBezTo>
                  <a:cubicBezTo>
                    <a:pt x="2647" y="919"/>
                    <a:pt x="2472" y="659"/>
                    <a:pt x="2364" y="510"/>
                  </a:cubicBezTo>
                  <a:cubicBezTo>
                    <a:pt x="2228" y="320"/>
                    <a:pt x="2094" y="2"/>
                    <a:pt x="2093" y="2"/>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1"/>
            <p:cNvSpPr/>
            <p:nvPr/>
          </p:nvSpPr>
          <p:spPr>
            <a:xfrm>
              <a:off x="1082627" y="500956"/>
              <a:ext cx="86216" cy="76513"/>
            </a:xfrm>
            <a:custGeom>
              <a:rect b="b" l="l" r="r" t="t"/>
              <a:pathLst>
                <a:path extrusionOk="0" h="962" w="1084">
                  <a:moveTo>
                    <a:pt x="541" y="0"/>
                  </a:moveTo>
                  <a:cubicBezTo>
                    <a:pt x="488" y="0"/>
                    <a:pt x="433" y="9"/>
                    <a:pt x="380" y="28"/>
                  </a:cubicBezTo>
                  <a:cubicBezTo>
                    <a:pt x="130" y="117"/>
                    <a:pt x="0" y="393"/>
                    <a:pt x="89" y="643"/>
                  </a:cubicBezTo>
                  <a:cubicBezTo>
                    <a:pt x="160" y="839"/>
                    <a:pt x="344" y="962"/>
                    <a:pt x="542" y="962"/>
                  </a:cubicBezTo>
                  <a:cubicBezTo>
                    <a:pt x="595" y="962"/>
                    <a:pt x="650" y="953"/>
                    <a:pt x="704" y="934"/>
                  </a:cubicBezTo>
                  <a:cubicBezTo>
                    <a:pt x="954" y="844"/>
                    <a:pt x="1083" y="569"/>
                    <a:pt x="995" y="320"/>
                  </a:cubicBezTo>
                  <a:cubicBezTo>
                    <a:pt x="924" y="123"/>
                    <a:pt x="739" y="0"/>
                    <a:pt x="541"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1"/>
            <p:cNvSpPr/>
            <p:nvPr/>
          </p:nvSpPr>
          <p:spPr>
            <a:xfrm>
              <a:off x="1042222" y="409727"/>
              <a:ext cx="122563" cy="167898"/>
            </a:xfrm>
            <a:custGeom>
              <a:rect b="b" l="l" r="r" t="t"/>
              <a:pathLst>
                <a:path extrusionOk="0" h="2111" w="1541">
                  <a:moveTo>
                    <a:pt x="1251" y="1"/>
                  </a:moveTo>
                  <a:lnTo>
                    <a:pt x="0" y="447"/>
                  </a:lnTo>
                  <a:cubicBezTo>
                    <a:pt x="321" y="1170"/>
                    <a:pt x="560" y="1699"/>
                    <a:pt x="589" y="1762"/>
                  </a:cubicBezTo>
                  <a:cubicBezTo>
                    <a:pt x="600" y="1776"/>
                    <a:pt x="614" y="1915"/>
                    <a:pt x="786" y="2031"/>
                  </a:cubicBezTo>
                  <a:cubicBezTo>
                    <a:pt x="861" y="2079"/>
                    <a:pt x="941" y="2104"/>
                    <a:pt x="1026" y="2109"/>
                  </a:cubicBezTo>
                  <a:cubicBezTo>
                    <a:pt x="1035" y="2110"/>
                    <a:pt x="1045" y="2110"/>
                    <a:pt x="1055" y="2110"/>
                  </a:cubicBezTo>
                  <a:cubicBezTo>
                    <a:pt x="1105" y="2110"/>
                    <a:pt x="1159" y="2102"/>
                    <a:pt x="1213" y="2083"/>
                  </a:cubicBezTo>
                  <a:cubicBezTo>
                    <a:pt x="1277" y="2059"/>
                    <a:pt x="1332" y="2024"/>
                    <a:pt x="1376" y="1985"/>
                  </a:cubicBezTo>
                  <a:cubicBezTo>
                    <a:pt x="1380" y="1981"/>
                    <a:pt x="1386" y="1977"/>
                    <a:pt x="1405" y="1956"/>
                  </a:cubicBezTo>
                  <a:cubicBezTo>
                    <a:pt x="1443" y="1915"/>
                    <a:pt x="1473" y="1865"/>
                    <a:pt x="1487" y="1834"/>
                  </a:cubicBezTo>
                  <a:cubicBezTo>
                    <a:pt x="1504" y="1797"/>
                    <a:pt x="1520" y="1751"/>
                    <a:pt x="1528" y="1703"/>
                  </a:cubicBezTo>
                  <a:cubicBezTo>
                    <a:pt x="1540" y="1622"/>
                    <a:pt x="1530" y="1537"/>
                    <a:pt x="1507" y="1472"/>
                  </a:cubicBezTo>
                  <a:cubicBezTo>
                    <a:pt x="1507" y="1471"/>
                    <a:pt x="1507" y="1471"/>
                    <a:pt x="1507" y="1471"/>
                  </a:cubicBezTo>
                  <a:cubicBezTo>
                    <a:pt x="1507" y="1471"/>
                    <a:pt x="1507" y="1471"/>
                    <a:pt x="1507" y="1471"/>
                  </a:cubicBezTo>
                  <a:cubicBezTo>
                    <a:pt x="1506" y="1471"/>
                    <a:pt x="1505" y="1468"/>
                    <a:pt x="1495" y="1439"/>
                  </a:cubicBezTo>
                  <a:cubicBezTo>
                    <a:pt x="1466" y="1341"/>
                    <a:pt x="1355" y="678"/>
                    <a:pt x="1251"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1"/>
            <p:cNvSpPr/>
            <p:nvPr/>
          </p:nvSpPr>
          <p:spPr>
            <a:xfrm>
              <a:off x="1082627" y="500956"/>
              <a:ext cx="86216" cy="76513"/>
            </a:xfrm>
            <a:custGeom>
              <a:rect b="b" l="l" r="r" t="t"/>
              <a:pathLst>
                <a:path extrusionOk="0" h="962" w="1084">
                  <a:moveTo>
                    <a:pt x="541" y="0"/>
                  </a:moveTo>
                  <a:cubicBezTo>
                    <a:pt x="488" y="0"/>
                    <a:pt x="433" y="9"/>
                    <a:pt x="380" y="28"/>
                  </a:cubicBezTo>
                  <a:cubicBezTo>
                    <a:pt x="130" y="117"/>
                    <a:pt x="0" y="393"/>
                    <a:pt x="89" y="643"/>
                  </a:cubicBezTo>
                  <a:cubicBezTo>
                    <a:pt x="160" y="839"/>
                    <a:pt x="344" y="962"/>
                    <a:pt x="542" y="962"/>
                  </a:cubicBezTo>
                  <a:cubicBezTo>
                    <a:pt x="595" y="962"/>
                    <a:pt x="650" y="953"/>
                    <a:pt x="704" y="934"/>
                  </a:cubicBezTo>
                  <a:cubicBezTo>
                    <a:pt x="954" y="844"/>
                    <a:pt x="1083" y="569"/>
                    <a:pt x="995" y="320"/>
                  </a:cubicBezTo>
                  <a:cubicBezTo>
                    <a:pt x="924" y="123"/>
                    <a:pt x="739" y="0"/>
                    <a:pt x="541"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1"/>
            <p:cNvSpPr/>
            <p:nvPr/>
          </p:nvSpPr>
          <p:spPr>
            <a:xfrm>
              <a:off x="988614" y="531259"/>
              <a:ext cx="223573" cy="169569"/>
            </a:xfrm>
            <a:custGeom>
              <a:rect b="b" l="l" r="r" t="t"/>
              <a:pathLst>
                <a:path extrusionOk="0" h="2132" w="2811">
                  <a:moveTo>
                    <a:pt x="2158" y="0"/>
                  </a:moveTo>
                  <a:cubicBezTo>
                    <a:pt x="2129" y="0"/>
                    <a:pt x="2099" y="5"/>
                    <a:pt x="2069" y="16"/>
                  </a:cubicBezTo>
                  <a:cubicBezTo>
                    <a:pt x="1348" y="290"/>
                    <a:pt x="1274" y="260"/>
                    <a:pt x="1188" y="385"/>
                  </a:cubicBezTo>
                  <a:cubicBezTo>
                    <a:pt x="1028" y="623"/>
                    <a:pt x="836" y="878"/>
                    <a:pt x="608" y="1140"/>
                  </a:cubicBezTo>
                  <a:cubicBezTo>
                    <a:pt x="433" y="1342"/>
                    <a:pt x="258" y="1522"/>
                    <a:pt x="92" y="1681"/>
                  </a:cubicBezTo>
                  <a:cubicBezTo>
                    <a:pt x="28" y="1742"/>
                    <a:pt x="0" y="1828"/>
                    <a:pt x="15" y="1913"/>
                  </a:cubicBezTo>
                  <a:cubicBezTo>
                    <a:pt x="36" y="2042"/>
                    <a:pt x="149" y="2132"/>
                    <a:pt x="273" y="2132"/>
                  </a:cubicBezTo>
                  <a:cubicBezTo>
                    <a:pt x="302" y="2132"/>
                    <a:pt x="332" y="2127"/>
                    <a:pt x="361" y="2116"/>
                  </a:cubicBezTo>
                  <a:lnTo>
                    <a:pt x="2598" y="1317"/>
                  </a:lnTo>
                  <a:cubicBezTo>
                    <a:pt x="2742" y="1265"/>
                    <a:pt x="2811" y="1104"/>
                    <a:pt x="2751" y="965"/>
                  </a:cubicBezTo>
                  <a:lnTo>
                    <a:pt x="2398" y="157"/>
                  </a:lnTo>
                  <a:cubicBezTo>
                    <a:pt x="2355" y="59"/>
                    <a:pt x="2259" y="0"/>
                    <a:pt x="2158" y="0"/>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
            <p:cNvSpPr/>
            <p:nvPr/>
          </p:nvSpPr>
          <p:spPr>
            <a:xfrm>
              <a:off x="1043256" y="575084"/>
              <a:ext cx="57981" cy="27281"/>
            </a:xfrm>
            <a:custGeom>
              <a:rect b="b" l="l" r="r" t="t"/>
              <a:pathLst>
                <a:path extrusionOk="0" h="343" w="729">
                  <a:moveTo>
                    <a:pt x="26" y="1"/>
                  </a:moveTo>
                  <a:cubicBezTo>
                    <a:pt x="18" y="1"/>
                    <a:pt x="9" y="5"/>
                    <a:pt x="5" y="14"/>
                  </a:cubicBezTo>
                  <a:cubicBezTo>
                    <a:pt x="0" y="25"/>
                    <a:pt x="5" y="38"/>
                    <a:pt x="17" y="43"/>
                  </a:cubicBezTo>
                  <a:cubicBezTo>
                    <a:pt x="242" y="148"/>
                    <a:pt x="469" y="243"/>
                    <a:pt x="696" y="341"/>
                  </a:cubicBezTo>
                  <a:cubicBezTo>
                    <a:pt x="699" y="342"/>
                    <a:pt x="702" y="342"/>
                    <a:pt x="704" y="342"/>
                  </a:cubicBezTo>
                  <a:cubicBezTo>
                    <a:pt x="720" y="342"/>
                    <a:pt x="729" y="317"/>
                    <a:pt x="711" y="309"/>
                  </a:cubicBezTo>
                  <a:cubicBezTo>
                    <a:pt x="486" y="205"/>
                    <a:pt x="262" y="99"/>
                    <a:pt x="34" y="2"/>
                  </a:cubicBezTo>
                  <a:cubicBezTo>
                    <a:pt x="32" y="1"/>
                    <a:pt x="29" y="1"/>
                    <a:pt x="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1"/>
            <p:cNvSpPr/>
            <p:nvPr/>
          </p:nvSpPr>
          <p:spPr>
            <a:xfrm>
              <a:off x="1030053" y="592741"/>
              <a:ext cx="58061" cy="27360"/>
            </a:xfrm>
            <a:custGeom>
              <a:rect b="b" l="l" r="r" t="t"/>
              <a:pathLst>
                <a:path extrusionOk="0" h="344" w="730">
                  <a:moveTo>
                    <a:pt x="26" y="1"/>
                  </a:moveTo>
                  <a:cubicBezTo>
                    <a:pt x="17" y="1"/>
                    <a:pt x="9" y="5"/>
                    <a:pt x="5" y="14"/>
                  </a:cubicBezTo>
                  <a:cubicBezTo>
                    <a:pt x="0" y="25"/>
                    <a:pt x="5" y="38"/>
                    <a:pt x="17" y="44"/>
                  </a:cubicBezTo>
                  <a:cubicBezTo>
                    <a:pt x="241" y="147"/>
                    <a:pt x="469" y="244"/>
                    <a:pt x="697" y="341"/>
                  </a:cubicBezTo>
                  <a:cubicBezTo>
                    <a:pt x="700" y="343"/>
                    <a:pt x="703" y="343"/>
                    <a:pt x="705" y="343"/>
                  </a:cubicBezTo>
                  <a:cubicBezTo>
                    <a:pt x="721" y="343"/>
                    <a:pt x="729" y="317"/>
                    <a:pt x="712" y="308"/>
                  </a:cubicBezTo>
                  <a:cubicBezTo>
                    <a:pt x="487" y="205"/>
                    <a:pt x="262" y="100"/>
                    <a:pt x="35" y="3"/>
                  </a:cubicBezTo>
                  <a:cubicBezTo>
                    <a:pt x="32" y="1"/>
                    <a:pt x="29" y="1"/>
                    <a:pt x="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1"/>
            <p:cNvSpPr/>
            <p:nvPr/>
          </p:nvSpPr>
          <p:spPr>
            <a:xfrm>
              <a:off x="1126929" y="576516"/>
              <a:ext cx="46846" cy="39608"/>
            </a:xfrm>
            <a:custGeom>
              <a:rect b="b" l="l" r="r" t="t"/>
              <a:pathLst>
                <a:path extrusionOk="0" h="498" w="589">
                  <a:moveTo>
                    <a:pt x="308" y="1"/>
                  </a:moveTo>
                  <a:cubicBezTo>
                    <a:pt x="276" y="1"/>
                    <a:pt x="244" y="6"/>
                    <a:pt x="212" y="18"/>
                  </a:cubicBezTo>
                  <a:cubicBezTo>
                    <a:pt x="75" y="68"/>
                    <a:pt x="1" y="210"/>
                    <a:pt x="47" y="338"/>
                  </a:cubicBezTo>
                  <a:cubicBezTo>
                    <a:pt x="83" y="437"/>
                    <a:pt x="178" y="498"/>
                    <a:pt x="282" y="498"/>
                  </a:cubicBezTo>
                  <a:cubicBezTo>
                    <a:pt x="314" y="498"/>
                    <a:pt x="346" y="492"/>
                    <a:pt x="378" y="481"/>
                  </a:cubicBezTo>
                  <a:cubicBezTo>
                    <a:pt x="515" y="431"/>
                    <a:pt x="588" y="289"/>
                    <a:pt x="543" y="160"/>
                  </a:cubicBezTo>
                  <a:cubicBezTo>
                    <a:pt x="507" y="62"/>
                    <a:pt x="412" y="1"/>
                    <a:pt x="3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1"/>
            <p:cNvSpPr/>
            <p:nvPr/>
          </p:nvSpPr>
          <p:spPr>
            <a:xfrm>
              <a:off x="420801" y="-526344"/>
              <a:ext cx="750492" cy="1039761"/>
            </a:xfrm>
            <a:custGeom>
              <a:rect b="b" l="l" r="r" t="t"/>
              <a:pathLst>
                <a:path extrusionOk="0" h="13073" w="9436">
                  <a:moveTo>
                    <a:pt x="5559" y="0"/>
                  </a:moveTo>
                  <a:cubicBezTo>
                    <a:pt x="5214" y="0"/>
                    <a:pt x="4893" y="76"/>
                    <a:pt x="4650" y="237"/>
                  </a:cubicBezTo>
                  <a:cubicBezTo>
                    <a:pt x="3610" y="926"/>
                    <a:pt x="1145" y="4199"/>
                    <a:pt x="464" y="6045"/>
                  </a:cubicBezTo>
                  <a:cubicBezTo>
                    <a:pt x="1" y="7299"/>
                    <a:pt x="1554" y="11241"/>
                    <a:pt x="2101" y="12458"/>
                  </a:cubicBezTo>
                  <a:cubicBezTo>
                    <a:pt x="2115" y="12491"/>
                    <a:pt x="2130" y="12524"/>
                    <a:pt x="2163" y="12535"/>
                  </a:cubicBezTo>
                  <a:cubicBezTo>
                    <a:pt x="2216" y="12554"/>
                    <a:pt x="2271" y="12577"/>
                    <a:pt x="2325" y="12579"/>
                  </a:cubicBezTo>
                  <a:cubicBezTo>
                    <a:pt x="2341" y="12579"/>
                    <a:pt x="2357" y="12579"/>
                    <a:pt x="2372" y="12579"/>
                  </a:cubicBezTo>
                  <a:cubicBezTo>
                    <a:pt x="2821" y="12579"/>
                    <a:pt x="3212" y="12424"/>
                    <a:pt x="3480" y="12202"/>
                  </a:cubicBezTo>
                  <a:cubicBezTo>
                    <a:pt x="3549" y="12144"/>
                    <a:pt x="3579" y="12079"/>
                    <a:pt x="3574" y="11988"/>
                  </a:cubicBezTo>
                  <a:cubicBezTo>
                    <a:pt x="3512" y="10934"/>
                    <a:pt x="3059" y="9052"/>
                    <a:pt x="2699" y="7984"/>
                  </a:cubicBezTo>
                  <a:cubicBezTo>
                    <a:pt x="2571" y="7606"/>
                    <a:pt x="2450" y="7311"/>
                    <a:pt x="2381" y="7063"/>
                  </a:cubicBezTo>
                  <a:cubicBezTo>
                    <a:pt x="2376" y="7048"/>
                    <a:pt x="2373" y="7035"/>
                    <a:pt x="2378" y="7020"/>
                  </a:cubicBezTo>
                  <a:cubicBezTo>
                    <a:pt x="2401" y="6957"/>
                    <a:pt x="2553" y="6831"/>
                    <a:pt x="3274" y="6178"/>
                  </a:cubicBezTo>
                  <a:cubicBezTo>
                    <a:pt x="4913" y="4689"/>
                    <a:pt x="4585" y="4965"/>
                    <a:pt x="4816" y="4801"/>
                  </a:cubicBezTo>
                  <a:cubicBezTo>
                    <a:pt x="4824" y="4796"/>
                    <a:pt x="4831" y="4793"/>
                    <a:pt x="4837" y="4793"/>
                  </a:cubicBezTo>
                  <a:cubicBezTo>
                    <a:pt x="4854" y="4793"/>
                    <a:pt x="4868" y="4814"/>
                    <a:pt x="4881" y="4857"/>
                  </a:cubicBezTo>
                  <a:cubicBezTo>
                    <a:pt x="5000" y="5281"/>
                    <a:pt x="5015" y="7800"/>
                    <a:pt x="8029" y="13013"/>
                  </a:cubicBezTo>
                  <a:cubicBezTo>
                    <a:pt x="8052" y="13053"/>
                    <a:pt x="8084" y="13073"/>
                    <a:pt x="8128" y="13073"/>
                  </a:cubicBezTo>
                  <a:cubicBezTo>
                    <a:pt x="8132" y="13073"/>
                    <a:pt x="8136" y="13073"/>
                    <a:pt x="8141" y="13072"/>
                  </a:cubicBezTo>
                  <a:cubicBezTo>
                    <a:pt x="8401" y="13053"/>
                    <a:pt x="8805" y="13030"/>
                    <a:pt x="9384" y="12676"/>
                  </a:cubicBezTo>
                  <a:cubicBezTo>
                    <a:pt x="9421" y="12654"/>
                    <a:pt x="9435" y="12626"/>
                    <a:pt x="9425" y="12584"/>
                  </a:cubicBezTo>
                  <a:cubicBezTo>
                    <a:pt x="9317" y="12001"/>
                    <a:pt x="9292" y="11714"/>
                    <a:pt x="8891" y="10492"/>
                  </a:cubicBezTo>
                  <a:cubicBezTo>
                    <a:pt x="8870" y="10427"/>
                    <a:pt x="8557" y="9512"/>
                    <a:pt x="8554" y="9507"/>
                  </a:cubicBezTo>
                  <a:cubicBezTo>
                    <a:pt x="8282" y="8801"/>
                    <a:pt x="7700" y="7656"/>
                    <a:pt x="7679" y="7607"/>
                  </a:cubicBezTo>
                  <a:cubicBezTo>
                    <a:pt x="7661" y="7568"/>
                    <a:pt x="8249" y="2277"/>
                    <a:pt x="7791" y="1245"/>
                  </a:cubicBezTo>
                  <a:cubicBezTo>
                    <a:pt x="7449" y="474"/>
                    <a:pt x="6426" y="0"/>
                    <a:pt x="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1"/>
            <p:cNvSpPr/>
            <p:nvPr/>
          </p:nvSpPr>
          <p:spPr>
            <a:xfrm>
              <a:off x="602145" y="-271030"/>
              <a:ext cx="209575" cy="303108"/>
            </a:xfrm>
            <a:custGeom>
              <a:rect b="b" l="l" r="r" t="t"/>
              <a:pathLst>
                <a:path extrusionOk="0" h="3811" w="2635">
                  <a:moveTo>
                    <a:pt x="2240" y="0"/>
                  </a:moveTo>
                  <a:cubicBezTo>
                    <a:pt x="2238" y="0"/>
                    <a:pt x="2236" y="1"/>
                    <a:pt x="2234" y="3"/>
                  </a:cubicBezTo>
                  <a:cubicBezTo>
                    <a:pt x="1786" y="339"/>
                    <a:pt x="1525" y="696"/>
                    <a:pt x="1174" y="1095"/>
                  </a:cubicBezTo>
                  <a:cubicBezTo>
                    <a:pt x="200" y="2204"/>
                    <a:pt x="1" y="3554"/>
                    <a:pt x="101" y="3811"/>
                  </a:cubicBezTo>
                  <a:cubicBezTo>
                    <a:pt x="122" y="3748"/>
                    <a:pt x="275" y="3622"/>
                    <a:pt x="995" y="2969"/>
                  </a:cubicBezTo>
                  <a:cubicBezTo>
                    <a:pt x="2635" y="1480"/>
                    <a:pt x="2307" y="1756"/>
                    <a:pt x="2538" y="1592"/>
                  </a:cubicBezTo>
                  <a:cubicBezTo>
                    <a:pt x="2545" y="1587"/>
                    <a:pt x="2552" y="1584"/>
                    <a:pt x="2559" y="1584"/>
                  </a:cubicBezTo>
                  <a:cubicBezTo>
                    <a:pt x="2576" y="1584"/>
                    <a:pt x="2590" y="1605"/>
                    <a:pt x="2602" y="1649"/>
                  </a:cubicBezTo>
                  <a:cubicBezTo>
                    <a:pt x="2606" y="1631"/>
                    <a:pt x="2607" y="1614"/>
                    <a:pt x="2603" y="1596"/>
                  </a:cubicBezTo>
                  <a:cubicBezTo>
                    <a:pt x="2602" y="1591"/>
                    <a:pt x="2378" y="411"/>
                    <a:pt x="2296" y="198"/>
                  </a:cubicBezTo>
                  <a:cubicBezTo>
                    <a:pt x="2281" y="161"/>
                    <a:pt x="2270" y="0"/>
                    <a:pt x="2240"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1"/>
            <p:cNvSpPr/>
            <p:nvPr/>
          </p:nvSpPr>
          <p:spPr>
            <a:xfrm>
              <a:off x="772751" y="-311117"/>
              <a:ext cx="38495" cy="168694"/>
            </a:xfrm>
            <a:custGeom>
              <a:rect b="b" l="l" r="r" t="t"/>
              <a:pathLst>
                <a:path extrusionOk="0" h="2121" w="484">
                  <a:moveTo>
                    <a:pt x="20" y="0"/>
                  </a:moveTo>
                  <a:cubicBezTo>
                    <a:pt x="10" y="0"/>
                    <a:pt x="0" y="8"/>
                    <a:pt x="2" y="20"/>
                  </a:cubicBezTo>
                  <a:cubicBezTo>
                    <a:pt x="31" y="198"/>
                    <a:pt x="67" y="371"/>
                    <a:pt x="102" y="544"/>
                  </a:cubicBezTo>
                  <a:cubicBezTo>
                    <a:pt x="206" y="1048"/>
                    <a:pt x="334" y="1602"/>
                    <a:pt x="436" y="2102"/>
                  </a:cubicBezTo>
                  <a:cubicBezTo>
                    <a:pt x="438" y="2115"/>
                    <a:pt x="447" y="2120"/>
                    <a:pt x="457" y="2120"/>
                  </a:cubicBezTo>
                  <a:cubicBezTo>
                    <a:pt x="470" y="2120"/>
                    <a:pt x="484" y="2110"/>
                    <a:pt x="480" y="2093"/>
                  </a:cubicBezTo>
                  <a:cubicBezTo>
                    <a:pt x="346" y="1409"/>
                    <a:pt x="164" y="701"/>
                    <a:pt x="37" y="16"/>
                  </a:cubicBezTo>
                  <a:cubicBezTo>
                    <a:pt x="36" y="5"/>
                    <a:pt x="28" y="0"/>
                    <a:pt x="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a:off x="587590" y="404954"/>
              <a:ext cx="99896" cy="29667"/>
            </a:xfrm>
            <a:custGeom>
              <a:rect b="b" l="l" r="r" t="t"/>
              <a:pathLst>
                <a:path extrusionOk="0" h="373" w="1256">
                  <a:moveTo>
                    <a:pt x="1231" y="1"/>
                  </a:moveTo>
                  <a:cubicBezTo>
                    <a:pt x="1229" y="1"/>
                    <a:pt x="1226" y="1"/>
                    <a:pt x="1223" y="3"/>
                  </a:cubicBezTo>
                  <a:cubicBezTo>
                    <a:pt x="852" y="192"/>
                    <a:pt x="442" y="320"/>
                    <a:pt x="23" y="327"/>
                  </a:cubicBezTo>
                  <a:cubicBezTo>
                    <a:pt x="11" y="327"/>
                    <a:pt x="1" y="337"/>
                    <a:pt x="1" y="349"/>
                  </a:cubicBezTo>
                  <a:cubicBezTo>
                    <a:pt x="0" y="362"/>
                    <a:pt x="10" y="373"/>
                    <a:pt x="23" y="373"/>
                  </a:cubicBezTo>
                  <a:cubicBezTo>
                    <a:pt x="449" y="373"/>
                    <a:pt x="865" y="233"/>
                    <a:pt x="1238" y="34"/>
                  </a:cubicBezTo>
                  <a:cubicBezTo>
                    <a:pt x="1256" y="25"/>
                    <a:pt x="1247" y="1"/>
                    <a:pt x="12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1"/>
            <p:cNvSpPr/>
            <p:nvPr/>
          </p:nvSpPr>
          <p:spPr>
            <a:xfrm>
              <a:off x="1048426" y="438917"/>
              <a:ext cx="99975" cy="29667"/>
            </a:xfrm>
            <a:custGeom>
              <a:rect b="b" l="l" r="r" t="t"/>
              <a:pathLst>
                <a:path extrusionOk="0" h="373" w="1257">
                  <a:moveTo>
                    <a:pt x="1232" y="1"/>
                  </a:moveTo>
                  <a:cubicBezTo>
                    <a:pt x="1229" y="1"/>
                    <a:pt x="1227" y="1"/>
                    <a:pt x="1224" y="3"/>
                  </a:cubicBezTo>
                  <a:cubicBezTo>
                    <a:pt x="852" y="192"/>
                    <a:pt x="442" y="320"/>
                    <a:pt x="24" y="328"/>
                  </a:cubicBezTo>
                  <a:cubicBezTo>
                    <a:pt x="12" y="328"/>
                    <a:pt x="1" y="337"/>
                    <a:pt x="1" y="350"/>
                  </a:cubicBezTo>
                  <a:cubicBezTo>
                    <a:pt x="0" y="363"/>
                    <a:pt x="10" y="373"/>
                    <a:pt x="24" y="373"/>
                  </a:cubicBezTo>
                  <a:cubicBezTo>
                    <a:pt x="450" y="373"/>
                    <a:pt x="866" y="233"/>
                    <a:pt x="1239" y="34"/>
                  </a:cubicBezTo>
                  <a:cubicBezTo>
                    <a:pt x="1257" y="25"/>
                    <a:pt x="1247" y="1"/>
                    <a:pt x="1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1"/>
            <p:cNvSpPr/>
            <p:nvPr/>
          </p:nvSpPr>
          <p:spPr>
            <a:xfrm>
              <a:off x="466773" y="-10547"/>
              <a:ext cx="49868" cy="11214"/>
            </a:xfrm>
            <a:custGeom>
              <a:rect b="b" l="l" r="r" t="t"/>
              <a:pathLst>
                <a:path extrusionOk="0" h="141" w="627">
                  <a:moveTo>
                    <a:pt x="25" y="1"/>
                  </a:moveTo>
                  <a:cubicBezTo>
                    <a:pt x="11" y="1"/>
                    <a:pt x="0" y="24"/>
                    <a:pt x="16" y="33"/>
                  </a:cubicBezTo>
                  <a:cubicBezTo>
                    <a:pt x="129" y="103"/>
                    <a:pt x="261" y="140"/>
                    <a:pt x="395" y="140"/>
                  </a:cubicBezTo>
                  <a:cubicBezTo>
                    <a:pt x="464" y="140"/>
                    <a:pt x="534" y="130"/>
                    <a:pt x="601" y="109"/>
                  </a:cubicBezTo>
                  <a:cubicBezTo>
                    <a:pt x="627" y="100"/>
                    <a:pt x="617" y="64"/>
                    <a:pt x="594" y="64"/>
                  </a:cubicBezTo>
                  <a:cubicBezTo>
                    <a:pt x="592" y="64"/>
                    <a:pt x="590" y="64"/>
                    <a:pt x="588" y="65"/>
                  </a:cubicBezTo>
                  <a:cubicBezTo>
                    <a:pt x="522" y="83"/>
                    <a:pt x="453" y="93"/>
                    <a:pt x="384" y="93"/>
                  </a:cubicBezTo>
                  <a:cubicBezTo>
                    <a:pt x="263" y="93"/>
                    <a:pt x="141" y="63"/>
                    <a:pt x="33" y="3"/>
                  </a:cubicBezTo>
                  <a:cubicBezTo>
                    <a:pt x="31" y="1"/>
                    <a:pt x="28"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1"/>
            <p:cNvSpPr/>
            <p:nvPr/>
          </p:nvSpPr>
          <p:spPr>
            <a:xfrm>
              <a:off x="874002" y="65650"/>
              <a:ext cx="49948" cy="11135"/>
            </a:xfrm>
            <a:custGeom>
              <a:rect b="b" l="l" r="r" t="t"/>
              <a:pathLst>
                <a:path extrusionOk="0" h="140" w="628">
                  <a:moveTo>
                    <a:pt x="26" y="1"/>
                  </a:moveTo>
                  <a:cubicBezTo>
                    <a:pt x="10" y="1"/>
                    <a:pt x="1" y="24"/>
                    <a:pt x="16" y="33"/>
                  </a:cubicBezTo>
                  <a:cubicBezTo>
                    <a:pt x="129" y="102"/>
                    <a:pt x="262" y="139"/>
                    <a:pt x="395" y="139"/>
                  </a:cubicBezTo>
                  <a:cubicBezTo>
                    <a:pt x="464" y="139"/>
                    <a:pt x="534" y="129"/>
                    <a:pt x="602" y="108"/>
                  </a:cubicBezTo>
                  <a:cubicBezTo>
                    <a:pt x="628" y="100"/>
                    <a:pt x="618" y="63"/>
                    <a:pt x="596" y="63"/>
                  </a:cubicBezTo>
                  <a:cubicBezTo>
                    <a:pt x="594" y="63"/>
                    <a:pt x="592" y="64"/>
                    <a:pt x="589" y="65"/>
                  </a:cubicBezTo>
                  <a:cubicBezTo>
                    <a:pt x="524" y="83"/>
                    <a:pt x="455" y="92"/>
                    <a:pt x="387" y="92"/>
                  </a:cubicBezTo>
                  <a:cubicBezTo>
                    <a:pt x="264" y="92"/>
                    <a:pt x="142" y="63"/>
                    <a:pt x="35" y="3"/>
                  </a:cubicBezTo>
                  <a:cubicBezTo>
                    <a:pt x="32" y="1"/>
                    <a:pt x="29" y="1"/>
                    <a:pt x="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1"/>
            <p:cNvSpPr/>
            <p:nvPr/>
          </p:nvSpPr>
          <p:spPr>
            <a:xfrm>
              <a:off x="919258" y="-317639"/>
              <a:ext cx="81205" cy="87250"/>
            </a:xfrm>
            <a:custGeom>
              <a:rect b="b" l="l" r="r" t="t"/>
              <a:pathLst>
                <a:path extrusionOk="0" h="1097" w="1021">
                  <a:moveTo>
                    <a:pt x="20" y="0"/>
                  </a:moveTo>
                  <a:cubicBezTo>
                    <a:pt x="10" y="0"/>
                    <a:pt x="1" y="7"/>
                    <a:pt x="2" y="19"/>
                  </a:cubicBezTo>
                  <a:cubicBezTo>
                    <a:pt x="64" y="528"/>
                    <a:pt x="382" y="1097"/>
                    <a:pt x="950" y="1097"/>
                  </a:cubicBezTo>
                  <a:cubicBezTo>
                    <a:pt x="963" y="1097"/>
                    <a:pt x="977" y="1097"/>
                    <a:pt x="991" y="1096"/>
                  </a:cubicBezTo>
                  <a:cubicBezTo>
                    <a:pt x="991" y="1096"/>
                    <a:pt x="991" y="1096"/>
                    <a:pt x="992" y="1096"/>
                  </a:cubicBezTo>
                  <a:cubicBezTo>
                    <a:pt x="1021" y="1096"/>
                    <a:pt x="1020" y="1051"/>
                    <a:pt x="991" y="1051"/>
                  </a:cubicBezTo>
                  <a:cubicBezTo>
                    <a:pt x="991" y="1051"/>
                    <a:pt x="990" y="1051"/>
                    <a:pt x="990" y="1051"/>
                  </a:cubicBezTo>
                  <a:cubicBezTo>
                    <a:pt x="976" y="1051"/>
                    <a:pt x="963" y="1052"/>
                    <a:pt x="950" y="1052"/>
                  </a:cubicBezTo>
                  <a:cubicBezTo>
                    <a:pt x="411" y="1052"/>
                    <a:pt x="102" y="498"/>
                    <a:pt x="37" y="16"/>
                  </a:cubicBezTo>
                  <a:cubicBezTo>
                    <a:pt x="35" y="5"/>
                    <a:pt x="28" y="0"/>
                    <a:pt x="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1"/>
            <p:cNvSpPr/>
            <p:nvPr/>
          </p:nvSpPr>
          <p:spPr>
            <a:xfrm>
              <a:off x="624256" y="-1467744"/>
              <a:ext cx="381927" cy="567005"/>
            </a:xfrm>
            <a:custGeom>
              <a:rect b="b" l="l" r="r" t="t"/>
              <a:pathLst>
                <a:path extrusionOk="0" h="7129" w="4802">
                  <a:moveTo>
                    <a:pt x="943" y="1"/>
                  </a:moveTo>
                  <a:cubicBezTo>
                    <a:pt x="743" y="1"/>
                    <a:pt x="767" y="106"/>
                    <a:pt x="596" y="718"/>
                  </a:cubicBezTo>
                  <a:cubicBezTo>
                    <a:pt x="583" y="765"/>
                    <a:pt x="570" y="813"/>
                    <a:pt x="558" y="863"/>
                  </a:cubicBezTo>
                  <a:lnTo>
                    <a:pt x="554" y="874"/>
                  </a:lnTo>
                  <a:cubicBezTo>
                    <a:pt x="350" y="1654"/>
                    <a:pt x="149" y="2742"/>
                    <a:pt x="92" y="3500"/>
                  </a:cubicBezTo>
                  <a:cubicBezTo>
                    <a:pt x="49" y="4060"/>
                    <a:pt x="0" y="4185"/>
                    <a:pt x="410" y="4630"/>
                  </a:cubicBezTo>
                  <a:cubicBezTo>
                    <a:pt x="784" y="5037"/>
                    <a:pt x="2462" y="6501"/>
                    <a:pt x="2777" y="6704"/>
                  </a:cubicBezTo>
                  <a:cubicBezTo>
                    <a:pt x="2993" y="6843"/>
                    <a:pt x="3223" y="6960"/>
                    <a:pt x="3460" y="7061"/>
                  </a:cubicBezTo>
                  <a:cubicBezTo>
                    <a:pt x="3569" y="7107"/>
                    <a:pt x="3677" y="7128"/>
                    <a:pt x="3782" y="7128"/>
                  </a:cubicBezTo>
                  <a:cubicBezTo>
                    <a:pt x="4352" y="7128"/>
                    <a:pt x="4802" y="6496"/>
                    <a:pt x="4548" y="5921"/>
                  </a:cubicBezTo>
                  <a:cubicBezTo>
                    <a:pt x="4376" y="5535"/>
                    <a:pt x="4145" y="5404"/>
                    <a:pt x="3195" y="4737"/>
                  </a:cubicBezTo>
                  <a:cubicBezTo>
                    <a:pt x="1843" y="3785"/>
                    <a:pt x="1894" y="3801"/>
                    <a:pt x="1901" y="3718"/>
                  </a:cubicBezTo>
                  <a:cubicBezTo>
                    <a:pt x="1914" y="3443"/>
                    <a:pt x="1992" y="2019"/>
                    <a:pt x="2042" y="1116"/>
                  </a:cubicBezTo>
                  <a:cubicBezTo>
                    <a:pt x="2067" y="676"/>
                    <a:pt x="2085" y="356"/>
                    <a:pt x="2086" y="348"/>
                  </a:cubicBezTo>
                  <a:cubicBezTo>
                    <a:pt x="2107" y="235"/>
                    <a:pt x="2062" y="179"/>
                    <a:pt x="1953" y="155"/>
                  </a:cubicBezTo>
                  <a:cubicBezTo>
                    <a:pt x="1681" y="96"/>
                    <a:pt x="1379" y="36"/>
                    <a:pt x="1114" y="12"/>
                  </a:cubicBezTo>
                  <a:cubicBezTo>
                    <a:pt x="1043" y="6"/>
                    <a:pt x="987" y="1"/>
                    <a:pt x="9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a:off x="681204" y="-1157629"/>
              <a:ext cx="53766" cy="29030"/>
            </a:xfrm>
            <a:custGeom>
              <a:rect b="b" l="l" r="r" t="t"/>
              <a:pathLst>
                <a:path extrusionOk="0" h="365" w="676">
                  <a:moveTo>
                    <a:pt x="653" y="0"/>
                  </a:moveTo>
                  <a:cubicBezTo>
                    <a:pt x="651" y="0"/>
                    <a:pt x="650" y="1"/>
                    <a:pt x="648" y="1"/>
                  </a:cubicBezTo>
                  <a:cubicBezTo>
                    <a:pt x="417" y="61"/>
                    <a:pt x="191" y="164"/>
                    <a:pt x="11" y="326"/>
                  </a:cubicBezTo>
                  <a:cubicBezTo>
                    <a:pt x="2" y="333"/>
                    <a:pt x="1" y="347"/>
                    <a:pt x="9" y="357"/>
                  </a:cubicBezTo>
                  <a:cubicBezTo>
                    <a:pt x="13" y="362"/>
                    <a:pt x="20" y="364"/>
                    <a:pt x="26" y="364"/>
                  </a:cubicBezTo>
                  <a:cubicBezTo>
                    <a:pt x="31" y="364"/>
                    <a:pt x="37" y="362"/>
                    <a:pt x="41" y="359"/>
                  </a:cubicBezTo>
                  <a:cubicBezTo>
                    <a:pt x="217" y="208"/>
                    <a:pt x="431" y="101"/>
                    <a:pt x="657" y="34"/>
                  </a:cubicBezTo>
                  <a:cubicBezTo>
                    <a:pt x="675" y="29"/>
                    <a:pt x="670" y="0"/>
                    <a:pt x="6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1"/>
            <p:cNvSpPr/>
            <p:nvPr/>
          </p:nvSpPr>
          <p:spPr>
            <a:xfrm>
              <a:off x="696714" y="-1570267"/>
              <a:ext cx="99021" cy="127733"/>
            </a:xfrm>
            <a:custGeom>
              <a:rect b="b" l="l" r="r" t="t"/>
              <a:pathLst>
                <a:path extrusionOk="0" h="1606" w="1245">
                  <a:moveTo>
                    <a:pt x="609" y="0"/>
                  </a:moveTo>
                  <a:cubicBezTo>
                    <a:pt x="561" y="0"/>
                    <a:pt x="510" y="15"/>
                    <a:pt x="447" y="48"/>
                  </a:cubicBezTo>
                  <a:cubicBezTo>
                    <a:pt x="276" y="138"/>
                    <a:pt x="87" y="369"/>
                    <a:pt x="51" y="559"/>
                  </a:cubicBezTo>
                  <a:cubicBezTo>
                    <a:pt x="1" y="824"/>
                    <a:pt x="22" y="1123"/>
                    <a:pt x="176" y="1362"/>
                  </a:cubicBezTo>
                  <a:cubicBezTo>
                    <a:pt x="272" y="1509"/>
                    <a:pt x="437" y="1606"/>
                    <a:pt x="603" y="1606"/>
                  </a:cubicBezTo>
                  <a:cubicBezTo>
                    <a:pt x="701" y="1606"/>
                    <a:pt x="799" y="1572"/>
                    <a:pt x="883" y="1494"/>
                  </a:cubicBezTo>
                  <a:cubicBezTo>
                    <a:pt x="1024" y="1363"/>
                    <a:pt x="1104" y="1176"/>
                    <a:pt x="1153" y="992"/>
                  </a:cubicBezTo>
                  <a:cubicBezTo>
                    <a:pt x="1188" y="865"/>
                    <a:pt x="1244" y="620"/>
                    <a:pt x="1228" y="488"/>
                  </a:cubicBezTo>
                  <a:cubicBezTo>
                    <a:pt x="1209" y="346"/>
                    <a:pt x="1100" y="350"/>
                    <a:pt x="1011" y="243"/>
                  </a:cubicBezTo>
                  <a:cubicBezTo>
                    <a:pt x="975" y="201"/>
                    <a:pt x="936" y="156"/>
                    <a:pt x="900" y="136"/>
                  </a:cubicBezTo>
                  <a:cubicBezTo>
                    <a:pt x="777" y="52"/>
                    <a:pt x="699" y="0"/>
                    <a:pt x="609"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1"/>
            <p:cNvSpPr/>
            <p:nvPr/>
          </p:nvSpPr>
          <p:spPr>
            <a:xfrm>
              <a:off x="726143" y="-1449609"/>
              <a:ext cx="38415" cy="8590"/>
            </a:xfrm>
            <a:custGeom>
              <a:rect b="b" l="l" r="r" t="t"/>
              <a:pathLst>
                <a:path extrusionOk="0" h="108" w="483">
                  <a:moveTo>
                    <a:pt x="458" y="0"/>
                  </a:moveTo>
                  <a:cubicBezTo>
                    <a:pt x="456" y="0"/>
                    <a:pt x="453" y="1"/>
                    <a:pt x="450" y="3"/>
                  </a:cubicBezTo>
                  <a:cubicBezTo>
                    <a:pt x="382" y="41"/>
                    <a:pt x="307" y="63"/>
                    <a:pt x="231" y="63"/>
                  </a:cubicBezTo>
                  <a:cubicBezTo>
                    <a:pt x="164" y="63"/>
                    <a:pt x="98" y="46"/>
                    <a:pt x="37" y="8"/>
                  </a:cubicBezTo>
                  <a:cubicBezTo>
                    <a:pt x="34" y="5"/>
                    <a:pt x="29" y="4"/>
                    <a:pt x="25" y="4"/>
                  </a:cubicBezTo>
                  <a:cubicBezTo>
                    <a:pt x="18" y="4"/>
                    <a:pt x="11" y="8"/>
                    <a:pt x="7" y="14"/>
                  </a:cubicBezTo>
                  <a:cubicBezTo>
                    <a:pt x="1" y="24"/>
                    <a:pt x="4" y="39"/>
                    <a:pt x="14" y="45"/>
                  </a:cubicBezTo>
                  <a:cubicBezTo>
                    <a:pt x="75" y="88"/>
                    <a:pt x="146" y="107"/>
                    <a:pt x="218" y="107"/>
                  </a:cubicBezTo>
                  <a:cubicBezTo>
                    <a:pt x="306" y="107"/>
                    <a:pt x="394" y="79"/>
                    <a:pt x="467" y="32"/>
                  </a:cubicBezTo>
                  <a:cubicBezTo>
                    <a:pt x="482" y="24"/>
                    <a:pt x="473" y="0"/>
                    <a:pt x="4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1"/>
            <p:cNvSpPr/>
            <p:nvPr/>
          </p:nvSpPr>
          <p:spPr>
            <a:xfrm>
              <a:off x="668479" y="-1467744"/>
              <a:ext cx="123279" cy="88920"/>
            </a:xfrm>
            <a:custGeom>
              <a:rect b="b" l="l" r="r" t="t"/>
              <a:pathLst>
                <a:path extrusionOk="0" h="1118" w="1550">
                  <a:moveTo>
                    <a:pt x="386" y="1"/>
                  </a:moveTo>
                  <a:cubicBezTo>
                    <a:pt x="185" y="1"/>
                    <a:pt x="210" y="106"/>
                    <a:pt x="39" y="718"/>
                  </a:cubicBezTo>
                  <a:cubicBezTo>
                    <a:pt x="26" y="765"/>
                    <a:pt x="13" y="813"/>
                    <a:pt x="1" y="863"/>
                  </a:cubicBezTo>
                  <a:cubicBezTo>
                    <a:pt x="188" y="880"/>
                    <a:pt x="580" y="932"/>
                    <a:pt x="1485" y="1118"/>
                  </a:cubicBezTo>
                  <a:cubicBezTo>
                    <a:pt x="1510" y="677"/>
                    <a:pt x="1527" y="357"/>
                    <a:pt x="1529" y="348"/>
                  </a:cubicBezTo>
                  <a:cubicBezTo>
                    <a:pt x="1550" y="235"/>
                    <a:pt x="1505" y="179"/>
                    <a:pt x="1396" y="155"/>
                  </a:cubicBezTo>
                  <a:cubicBezTo>
                    <a:pt x="1124" y="96"/>
                    <a:pt x="822" y="36"/>
                    <a:pt x="557" y="12"/>
                  </a:cubicBezTo>
                  <a:cubicBezTo>
                    <a:pt x="486" y="6"/>
                    <a:pt x="430" y="1"/>
                    <a:pt x="3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1"/>
            <p:cNvSpPr/>
            <p:nvPr/>
          </p:nvSpPr>
          <p:spPr>
            <a:xfrm>
              <a:off x="644538" y="-2201075"/>
              <a:ext cx="400936" cy="892542"/>
            </a:xfrm>
            <a:custGeom>
              <a:rect b="b" l="l" r="r" t="t"/>
              <a:pathLst>
                <a:path extrusionOk="0" h="11222" w="5041">
                  <a:moveTo>
                    <a:pt x="4881" y="0"/>
                  </a:moveTo>
                  <a:cubicBezTo>
                    <a:pt x="4827" y="0"/>
                    <a:pt x="4776" y="33"/>
                    <a:pt x="4753" y="86"/>
                  </a:cubicBezTo>
                  <a:lnTo>
                    <a:pt x="32" y="11027"/>
                  </a:lnTo>
                  <a:cubicBezTo>
                    <a:pt x="1" y="11098"/>
                    <a:pt x="35" y="11180"/>
                    <a:pt x="106" y="11211"/>
                  </a:cubicBezTo>
                  <a:cubicBezTo>
                    <a:pt x="123" y="11218"/>
                    <a:pt x="142" y="11222"/>
                    <a:pt x="160" y="11222"/>
                  </a:cubicBezTo>
                  <a:cubicBezTo>
                    <a:pt x="214" y="11222"/>
                    <a:pt x="266" y="11191"/>
                    <a:pt x="287" y="11137"/>
                  </a:cubicBezTo>
                  <a:lnTo>
                    <a:pt x="5009" y="196"/>
                  </a:lnTo>
                  <a:cubicBezTo>
                    <a:pt x="5040" y="125"/>
                    <a:pt x="5006" y="43"/>
                    <a:pt x="4935" y="12"/>
                  </a:cubicBezTo>
                  <a:cubicBezTo>
                    <a:pt x="4918" y="4"/>
                    <a:pt x="4899" y="0"/>
                    <a:pt x="48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1"/>
            <p:cNvSpPr/>
            <p:nvPr/>
          </p:nvSpPr>
          <p:spPr>
            <a:xfrm>
              <a:off x="523562" y="-2219050"/>
              <a:ext cx="757650" cy="662686"/>
            </a:xfrm>
            <a:custGeom>
              <a:rect b="b" l="l" r="r" t="t"/>
              <a:pathLst>
                <a:path extrusionOk="0" h="8332" w="9526">
                  <a:moveTo>
                    <a:pt x="2238" y="1"/>
                  </a:moveTo>
                  <a:lnTo>
                    <a:pt x="0" y="5187"/>
                  </a:lnTo>
                  <a:lnTo>
                    <a:pt x="7287" y="8332"/>
                  </a:lnTo>
                  <a:lnTo>
                    <a:pt x="9525" y="3145"/>
                  </a:lnTo>
                  <a:lnTo>
                    <a:pt x="2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1"/>
            <p:cNvSpPr/>
            <p:nvPr/>
          </p:nvSpPr>
          <p:spPr>
            <a:xfrm>
              <a:off x="523642" y="-2003028"/>
              <a:ext cx="757571" cy="446669"/>
            </a:xfrm>
            <a:custGeom>
              <a:rect b="b" l="l" r="r" t="t"/>
              <a:pathLst>
                <a:path extrusionOk="0" h="5616" w="9525">
                  <a:moveTo>
                    <a:pt x="8532" y="0"/>
                  </a:moveTo>
                  <a:cubicBezTo>
                    <a:pt x="7896" y="712"/>
                    <a:pt x="5935" y="2634"/>
                    <a:pt x="3363" y="2634"/>
                  </a:cubicBezTo>
                  <a:cubicBezTo>
                    <a:pt x="2422" y="2634"/>
                    <a:pt x="1399" y="2377"/>
                    <a:pt x="329" y="1709"/>
                  </a:cubicBezTo>
                  <a:lnTo>
                    <a:pt x="0" y="2471"/>
                  </a:lnTo>
                  <a:lnTo>
                    <a:pt x="7286" y="5616"/>
                  </a:lnTo>
                  <a:lnTo>
                    <a:pt x="9524" y="430"/>
                  </a:lnTo>
                  <a:lnTo>
                    <a:pt x="8532" y="0"/>
                  </a:ln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1"/>
            <p:cNvSpPr/>
            <p:nvPr/>
          </p:nvSpPr>
          <p:spPr>
            <a:xfrm>
              <a:off x="758673" y="-1581800"/>
              <a:ext cx="37063" cy="77865"/>
            </a:xfrm>
            <a:custGeom>
              <a:rect b="b" l="l" r="r" t="t"/>
              <a:pathLst>
                <a:path extrusionOk="0" h="979" w="466">
                  <a:moveTo>
                    <a:pt x="293" y="0"/>
                  </a:moveTo>
                  <a:cubicBezTo>
                    <a:pt x="268" y="0"/>
                    <a:pt x="242" y="10"/>
                    <a:pt x="217" y="34"/>
                  </a:cubicBezTo>
                  <a:cubicBezTo>
                    <a:pt x="1" y="242"/>
                    <a:pt x="9" y="978"/>
                    <a:pt x="271" y="978"/>
                  </a:cubicBezTo>
                  <a:cubicBezTo>
                    <a:pt x="288" y="978"/>
                    <a:pt x="306" y="975"/>
                    <a:pt x="325" y="969"/>
                  </a:cubicBezTo>
                  <a:cubicBezTo>
                    <a:pt x="427" y="935"/>
                    <a:pt x="439" y="853"/>
                    <a:pt x="449" y="760"/>
                  </a:cubicBezTo>
                  <a:cubicBezTo>
                    <a:pt x="465" y="617"/>
                    <a:pt x="439" y="188"/>
                    <a:pt x="414" y="106"/>
                  </a:cubicBezTo>
                  <a:cubicBezTo>
                    <a:pt x="398" y="50"/>
                    <a:pt x="349" y="0"/>
                    <a:pt x="293"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1"/>
            <p:cNvSpPr/>
            <p:nvPr/>
          </p:nvSpPr>
          <p:spPr>
            <a:xfrm>
              <a:off x="692419" y="-1570108"/>
              <a:ext cx="90829" cy="84546"/>
            </a:xfrm>
            <a:custGeom>
              <a:rect b="b" l="l" r="r" t="t"/>
              <a:pathLst>
                <a:path extrusionOk="0" h="1063" w="1142">
                  <a:moveTo>
                    <a:pt x="670" y="1"/>
                  </a:moveTo>
                  <a:cubicBezTo>
                    <a:pt x="373" y="1"/>
                    <a:pt x="1" y="489"/>
                    <a:pt x="138" y="723"/>
                  </a:cubicBezTo>
                  <a:cubicBezTo>
                    <a:pt x="229" y="908"/>
                    <a:pt x="515" y="1063"/>
                    <a:pt x="688" y="1063"/>
                  </a:cubicBezTo>
                  <a:cubicBezTo>
                    <a:pt x="744" y="1063"/>
                    <a:pt x="788" y="1046"/>
                    <a:pt x="810" y="1009"/>
                  </a:cubicBezTo>
                  <a:cubicBezTo>
                    <a:pt x="865" y="907"/>
                    <a:pt x="707" y="858"/>
                    <a:pt x="799" y="856"/>
                  </a:cubicBezTo>
                  <a:cubicBezTo>
                    <a:pt x="800" y="856"/>
                    <a:pt x="801" y="856"/>
                    <a:pt x="803" y="856"/>
                  </a:cubicBezTo>
                  <a:cubicBezTo>
                    <a:pt x="807" y="856"/>
                    <a:pt x="813" y="857"/>
                    <a:pt x="821" y="857"/>
                  </a:cubicBezTo>
                  <a:cubicBezTo>
                    <a:pt x="836" y="857"/>
                    <a:pt x="857" y="856"/>
                    <a:pt x="876" y="850"/>
                  </a:cubicBezTo>
                  <a:cubicBezTo>
                    <a:pt x="954" y="832"/>
                    <a:pt x="995" y="770"/>
                    <a:pt x="984" y="691"/>
                  </a:cubicBezTo>
                  <a:cubicBezTo>
                    <a:pt x="969" y="583"/>
                    <a:pt x="879" y="540"/>
                    <a:pt x="974" y="533"/>
                  </a:cubicBezTo>
                  <a:cubicBezTo>
                    <a:pt x="988" y="532"/>
                    <a:pt x="1003" y="533"/>
                    <a:pt x="1016" y="531"/>
                  </a:cubicBezTo>
                  <a:cubicBezTo>
                    <a:pt x="1101" y="521"/>
                    <a:pt x="1141" y="461"/>
                    <a:pt x="1117" y="379"/>
                  </a:cubicBezTo>
                  <a:cubicBezTo>
                    <a:pt x="1080" y="251"/>
                    <a:pt x="896" y="100"/>
                    <a:pt x="793" y="34"/>
                  </a:cubicBezTo>
                  <a:cubicBezTo>
                    <a:pt x="755" y="11"/>
                    <a:pt x="713" y="1"/>
                    <a:pt x="670"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1"/>
            <p:cNvSpPr/>
            <p:nvPr/>
          </p:nvSpPr>
          <p:spPr>
            <a:xfrm>
              <a:off x="712303" y="-1558416"/>
              <a:ext cx="73649" cy="73649"/>
            </a:xfrm>
            <a:custGeom>
              <a:rect b="b" l="l" r="r" t="t"/>
              <a:pathLst>
                <a:path extrusionOk="0" h="926" w="926">
                  <a:moveTo>
                    <a:pt x="574" y="668"/>
                  </a:moveTo>
                  <a:cubicBezTo>
                    <a:pt x="576" y="670"/>
                    <a:pt x="577" y="672"/>
                    <a:pt x="578" y="675"/>
                  </a:cubicBezTo>
                  <a:lnTo>
                    <a:pt x="578" y="675"/>
                  </a:lnTo>
                  <a:cubicBezTo>
                    <a:pt x="577" y="673"/>
                    <a:pt x="575" y="671"/>
                    <a:pt x="574" y="668"/>
                  </a:cubicBezTo>
                  <a:close/>
                  <a:moveTo>
                    <a:pt x="562" y="701"/>
                  </a:moveTo>
                  <a:cubicBezTo>
                    <a:pt x="562" y="701"/>
                    <a:pt x="561" y="701"/>
                    <a:pt x="560" y="701"/>
                  </a:cubicBezTo>
                  <a:cubicBezTo>
                    <a:pt x="560" y="701"/>
                    <a:pt x="559" y="701"/>
                    <a:pt x="559" y="701"/>
                  </a:cubicBezTo>
                  <a:close/>
                  <a:moveTo>
                    <a:pt x="676" y="1"/>
                  </a:moveTo>
                  <a:cubicBezTo>
                    <a:pt x="671" y="1"/>
                    <a:pt x="666" y="3"/>
                    <a:pt x="662" y="6"/>
                  </a:cubicBezTo>
                  <a:cubicBezTo>
                    <a:pt x="655" y="14"/>
                    <a:pt x="655" y="26"/>
                    <a:pt x="662" y="33"/>
                  </a:cubicBezTo>
                  <a:cubicBezTo>
                    <a:pt x="724" y="105"/>
                    <a:pt x="908" y="238"/>
                    <a:pt x="815" y="335"/>
                  </a:cubicBezTo>
                  <a:cubicBezTo>
                    <a:pt x="784" y="361"/>
                    <a:pt x="744" y="372"/>
                    <a:pt x="697" y="389"/>
                  </a:cubicBezTo>
                  <a:cubicBezTo>
                    <a:pt x="686" y="393"/>
                    <a:pt x="681" y="407"/>
                    <a:pt x="686" y="418"/>
                  </a:cubicBezTo>
                  <a:cubicBezTo>
                    <a:pt x="756" y="550"/>
                    <a:pt x="766" y="658"/>
                    <a:pt x="583" y="661"/>
                  </a:cubicBezTo>
                  <a:lnTo>
                    <a:pt x="559" y="661"/>
                  </a:lnTo>
                  <a:cubicBezTo>
                    <a:pt x="558" y="661"/>
                    <a:pt x="557" y="661"/>
                    <a:pt x="556" y="661"/>
                  </a:cubicBezTo>
                  <a:cubicBezTo>
                    <a:pt x="542" y="661"/>
                    <a:pt x="530" y="682"/>
                    <a:pt x="540" y="694"/>
                  </a:cubicBezTo>
                  <a:cubicBezTo>
                    <a:pt x="611" y="838"/>
                    <a:pt x="560" y="889"/>
                    <a:pt x="467" y="889"/>
                  </a:cubicBezTo>
                  <a:cubicBezTo>
                    <a:pt x="328" y="889"/>
                    <a:pt x="95" y="776"/>
                    <a:pt x="31" y="692"/>
                  </a:cubicBezTo>
                  <a:cubicBezTo>
                    <a:pt x="27" y="689"/>
                    <a:pt x="24" y="688"/>
                    <a:pt x="21" y="688"/>
                  </a:cubicBezTo>
                  <a:cubicBezTo>
                    <a:pt x="10" y="688"/>
                    <a:pt x="1" y="702"/>
                    <a:pt x="10" y="713"/>
                  </a:cubicBezTo>
                  <a:cubicBezTo>
                    <a:pt x="133" y="832"/>
                    <a:pt x="297" y="925"/>
                    <a:pt x="474" y="925"/>
                  </a:cubicBezTo>
                  <a:cubicBezTo>
                    <a:pt x="475" y="925"/>
                    <a:pt x="476" y="925"/>
                    <a:pt x="477" y="925"/>
                  </a:cubicBezTo>
                  <a:cubicBezTo>
                    <a:pt x="619" y="925"/>
                    <a:pt x="639" y="803"/>
                    <a:pt x="592" y="701"/>
                  </a:cubicBezTo>
                  <a:lnTo>
                    <a:pt x="592" y="701"/>
                  </a:lnTo>
                  <a:cubicBezTo>
                    <a:pt x="658" y="699"/>
                    <a:pt x="730" y="689"/>
                    <a:pt x="766" y="619"/>
                  </a:cubicBezTo>
                  <a:cubicBezTo>
                    <a:pt x="796" y="554"/>
                    <a:pt x="768" y="484"/>
                    <a:pt x="740" y="424"/>
                  </a:cubicBezTo>
                  <a:lnTo>
                    <a:pt x="740" y="424"/>
                  </a:lnTo>
                  <a:cubicBezTo>
                    <a:pt x="829" y="395"/>
                    <a:pt x="925" y="329"/>
                    <a:pt x="872" y="218"/>
                  </a:cubicBezTo>
                  <a:cubicBezTo>
                    <a:pt x="828" y="128"/>
                    <a:pt x="755" y="69"/>
                    <a:pt x="689" y="6"/>
                  </a:cubicBezTo>
                  <a:cubicBezTo>
                    <a:pt x="685" y="3"/>
                    <a:pt x="681" y="1"/>
                    <a:pt x="6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1"/>
            <p:cNvSpPr/>
            <p:nvPr/>
          </p:nvSpPr>
          <p:spPr>
            <a:xfrm>
              <a:off x="741096" y="-1539566"/>
              <a:ext cx="30462" cy="14316"/>
            </a:xfrm>
            <a:custGeom>
              <a:rect b="b" l="l" r="r" t="t"/>
              <a:pathLst>
                <a:path extrusionOk="0" h="180" w="383">
                  <a:moveTo>
                    <a:pt x="23" y="1"/>
                  </a:moveTo>
                  <a:cubicBezTo>
                    <a:pt x="10" y="1"/>
                    <a:pt x="0" y="21"/>
                    <a:pt x="14" y="29"/>
                  </a:cubicBezTo>
                  <a:cubicBezTo>
                    <a:pt x="120" y="97"/>
                    <a:pt x="231" y="173"/>
                    <a:pt x="362" y="180"/>
                  </a:cubicBezTo>
                  <a:cubicBezTo>
                    <a:pt x="371" y="180"/>
                    <a:pt x="380" y="174"/>
                    <a:pt x="381" y="164"/>
                  </a:cubicBezTo>
                  <a:cubicBezTo>
                    <a:pt x="382" y="154"/>
                    <a:pt x="376" y="145"/>
                    <a:pt x="366" y="143"/>
                  </a:cubicBezTo>
                  <a:cubicBezTo>
                    <a:pt x="247" y="119"/>
                    <a:pt x="137" y="60"/>
                    <a:pt x="29" y="2"/>
                  </a:cubicBezTo>
                  <a:cubicBezTo>
                    <a:pt x="27" y="1"/>
                    <a:pt x="25" y="1"/>
                    <a:pt x="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1"/>
            <p:cNvSpPr/>
            <p:nvPr/>
          </p:nvSpPr>
          <p:spPr>
            <a:xfrm>
              <a:off x="731154" y="-1516818"/>
              <a:ext cx="30382" cy="14316"/>
            </a:xfrm>
            <a:custGeom>
              <a:rect b="b" l="l" r="r" t="t"/>
              <a:pathLst>
                <a:path extrusionOk="0" h="180" w="382">
                  <a:moveTo>
                    <a:pt x="23" y="0"/>
                  </a:moveTo>
                  <a:cubicBezTo>
                    <a:pt x="10" y="0"/>
                    <a:pt x="0" y="18"/>
                    <a:pt x="14" y="27"/>
                  </a:cubicBezTo>
                  <a:cubicBezTo>
                    <a:pt x="120" y="95"/>
                    <a:pt x="230" y="171"/>
                    <a:pt x="362" y="179"/>
                  </a:cubicBezTo>
                  <a:cubicBezTo>
                    <a:pt x="370" y="179"/>
                    <a:pt x="379" y="172"/>
                    <a:pt x="380" y="164"/>
                  </a:cubicBezTo>
                  <a:cubicBezTo>
                    <a:pt x="381" y="154"/>
                    <a:pt x="375" y="144"/>
                    <a:pt x="365" y="141"/>
                  </a:cubicBezTo>
                  <a:cubicBezTo>
                    <a:pt x="246" y="119"/>
                    <a:pt x="137" y="58"/>
                    <a:pt x="29" y="2"/>
                  </a:cubicBezTo>
                  <a:cubicBezTo>
                    <a:pt x="27" y="1"/>
                    <a:pt x="25" y="0"/>
                    <a:pt x="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1"/>
            <p:cNvSpPr/>
            <p:nvPr/>
          </p:nvSpPr>
          <p:spPr>
            <a:xfrm>
              <a:off x="652173" y="-1039835"/>
              <a:ext cx="523818" cy="704282"/>
            </a:xfrm>
            <a:custGeom>
              <a:rect b="b" l="l" r="r" t="t"/>
              <a:pathLst>
                <a:path extrusionOk="0" h="8855" w="6586">
                  <a:moveTo>
                    <a:pt x="4314" y="0"/>
                  </a:moveTo>
                  <a:cubicBezTo>
                    <a:pt x="3724" y="0"/>
                    <a:pt x="3127" y="167"/>
                    <a:pt x="2656" y="490"/>
                  </a:cubicBezTo>
                  <a:cubicBezTo>
                    <a:pt x="1355" y="1386"/>
                    <a:pt x="1755" y="3547"/>
                    <a:pt x="801" y="6088"/>
                  </a:cubicBezTo>
                  <a:cubicBezTo>
                    <a:pt x="718" y="6311"/>
                    <a:pt x="641" y="6504"/>
                    <a:pt x="572" y="6670"/>
                  </a:cubicBezTo>
                  <a:cubicBezTo>
                    <a:pt x="134" y="7731"/>
                    <a:pt x="0" y="7716"/>
                    <a:pt x="88" y="7813"/>
                  </a:cubicBezTo>
                  <a:cubicBezTo>
                    <a:pt x="130" y="7862"/>
                    <a:pt x="179" y="7901"/>
                    <a:pt x="231" y="7938"/>
                  </a:cubicBezTo>
                  <a:cubicBezTo>
                    <a:pt x="1030" y="8503"/>
                    <a:pt x="1772" y="8596"/>
                    <a:pt x="2463" y="8596"/>
                  </a:cubicBezTo>
                  <a:cubicBezTo>
                    <a:pt x="2801" y="8596"/>
                    <a:pt x="3127" y="8574"/>
                    <a:pt x="3441" y="8574"/>
                  </a:cubicBezTo>
                  <a:cubicBezTo>
                    <a:pt x="3498" y="8574"/>
                    <a:pt x="3555" y="8574"/>
                    <a:pt x="3611" y="8576"/>
                  </a:cubicBezTo>
                  <a:cubicBezTo>
                    <a:pt x="3702" y="8579"/>
                    <a:pt x="3786" y="8613"/>
                    <a:pt x="3875" y="8625"/>
                  </a:cubicBezTo>
                  <a:cubicBezTo>
                    <a:pt x="4231" y="8677"/>
                    <a:pt x="4588" y="8855"/>
                    <a:pt x="4951" y="8855"/>
                  </a:cubicBezTo>
                  <a:cubicBezTo>
                    <a:pt x="5051" y="8855"/>
                    <a:pt x="5152" y="8841"/>
                    <a:pt x="5254" y="8807"/>
                  </a:cubicBezTo>
                  <a:cubicBezTo>
                    <a:pt x="5309" y="8790"/>
                    <a:pt x="5336" y="8756"/>
                    <a:pt x="5341" y="8702"/>
                  </a:cubicBezTo>
                  <a:cubicBezTo>
                    <a:pt x="5361" y="8499"/>
                    <a:pt x="5341" y="8435"/>
                    <a:pt x="5349" y="8301"/>
                  </a:cubicBezTo>
                  <a:cubicBezTo>
                    <a:pt x="5415" y="7009"/>
                    <a:pt x="5446" y="6086"/>
                    <a:pt x="5987" y="4525"/>
                  </a:cubicBezTo>
                  <a:cubicBezTo>
                    <a:pt x="6094" y="4217"/>
                    <a:pt x="6265" y="3769"/>
                    <a:pt x="6388" y="3312"/>
                  </a:cubicBezTo>
                  <a:cubicBezTo>
                    <a:pt x="6437" y="3131"/>
                    <a:pt x="6476" y="2947"/>
                    <a:pt x="6501" y="2769"/>
                  </a:cubicBezTo>
                  <a:cubicBezTo>
                    <a:pt x="6586" y="2161"/>
                    <a:pt x="6517" y="1448"/>
                    <a:pt x="6217" y="904"/>
                  </a:cubicBezTo>
                  <a:cubicBezTo>
                    <a:pt x="5996" y="508"/>
                    <a:pt x="5629" y="273"/>
                    <a:pt x="5203" y="135"/>
                  </a:cubicBezTo>
                  <a:cubicBezTo>
                    <a:pt x="4921" y="45"/>
                    <a:pt x="4618" y="0"/>
                    <a:pt x="43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1"/>
            <p:cNvSpPr/>
            <p:nvPr/>
          </p:nvSpPr>
          <p:spPr>
            <a:xfrm>
              <a:off x="652173" y="-776329"/>
              <a:ext cx="507831" cy="440942"/>
            </a:xfrm>
            <a:custGeom>
              <a:rect b="b" l="l" r="r" t="t"/>
              <a:pathLst>
                <a:path extrusionOk="0" h="5544" w="6385">
                  <a:moveTo>
                    <a:pt x="6385" y="0"/>
                  </a:moveTo>
                  <a:lnTo>
                    <a:pt x="6385" y="0"/>
                  </a:lnTo>
                  <a:cubicBezTo>
                    <a:pt x="6124" y="296"/>
                    <a:pt x="5429" y="1308"/>
                    <a:pt x="5156" y="2047"/>
                  </a:cubicBezTo>
                  <a:cubicBezTo>
                    <a:pt x="4874" y="2808"/>
                    <a:pt x="4801" y="3460"/>
                    <a:pt x="4442" y="3859"/>
                  </a:cubicBezTo>
                  <a:cubicBezTo>
                    <a:pt x="4316" y="3998"/>
                    <a:pt x="4184" y="4050"/>
                    <a:pt x="4040" y="4050"/>
                  </a:cubicBezTo>
                  <a:cubicBezTo>
                    <a:pt x="3715" y="4050"/>
                    <a:pt x="3329" y="3788"/>
                    <a:pt x="2812" y="3669"/>
                  </a:cubicBezTo>
                  <a:cubicBezTo>
                    <a:pt x="2738" y="3651"/>
                    <a:pt x="2662" y="3644"/>
                    <a:pt x="2586" y="3644"/>
                  </a:cubicBezTo>
                  <a:cubicBezTo>
                    <a:pt x="2290" y="3644"/>
                    <a:pt x="1973" y="3747"/>
                    <a:pt x="1617" y="3747"/>
                  </a:cubicBezTo>
                  <a:cubicBezTo>
                    <a:pt x="1464" y="3747"/>
                    <a:pt x="1304" y="3728"/>
                    <a:pt x="1136" y="3674"/>
                  </a:cubicBezTo>
                  <a:cubicBezTo>
                    <a:pt x="770" y="3556"/>
                    <a:pt x="637" y="3418"/>
                    <a:pt x="572" y="3358"/>
                  </a:cubicBezTo>
                  <a:cubicBezTo>
                    <a:pt x="134" y="4419"/>
                    <a:pt x="0" y="4404"/>
                    <a:pt x="88" y="4501"/>
                  </a:cubicBezTo>
                  <a:cubicBezTo>
                    <a:pt x="130" y="4550"/>
                    <a:pt x="179" y="4589"/>
                    <a:pt x="231" y="4626"/>
                  </a:cubicBezTo>
                  <a:cubicBezTo>
                    <a:pt x="1031" y="5192"/>
                    <a:pt x="1774" y="5285"/>
                    <a:pt x="2466" y="5285"/>
                  </a:cubicBezTo>
                  <a:cubicBezTo>
                    <a:pt x="2803" y="5285"/>
                    <a:pt x="3127" y="5263"/>
                    <a:pt x="3440" y="5263"/>
                  </a:cubicBezTo>
                  <a:cubicBezTo>
                    <a:pt x="3498" y="5263"/>
                    <a:pt x="3555" y="5264"/>
                    <a:pt x="3611" y="5265"/>
                  </a:cubicBezTo>
                  <a:cubicBezTo>
                    <a:pt x="3702" y="5267"/>
                    <a:pt x="3786" y="5301"/>
                    <a:pt x="3875" y="5314"/>
                  </a:cubicBezTo>
                  <a:cubicBezTo>
                    <a:pt x="4232" y="5365"/>
                    <a:pt x="4589" y="5543"/>
                    <a:pt x="4952" y="5543"/>
                  </a:cubicBezTo>
                  <a:cubicBezTo>
                    <a:pt x="5052" y="5543"/>
                    <a:pt x="5153" y="5530"/>
                    <a:pt x="5254" y="5496"/>
                  </a:cubicBezTo>
                  <a:cubicBezTo>
                    <a:pt x="5309" y="5478"/>
                    <a:pt x="5336" y="5445"/>
                    <a:pt x="5341" y="5391"/>
                  </a:cubicBezTo>
                  <a:cubicBezTo>
                    <a:pt x="5361" y="5188"/>
                    <a:pt x="5341" y="5123"/>
                    <a:pt x="5349" y="4989"/>
                  </a:cubicBezTo>
                  <a:cubicBezTo>
                    <a:pt x="5415" y="3697"/>
                    <a:pt x="5446" y="2775"/>
                    <a:pt x="5987" y="1214"/>
                  </a:cubicBezTo>
                  <a:cubicBezTo>
                    <a:pt x="6095" y="904"/>
                    <a:pt x="6268" y="457"/>
                    <a:pt x="6385"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1"/>
            <p:cNvSpPr/>
            <p:nvPr/>
          </p:nvSpPr>
          <p:spPr>
            <a:xfrm>
              <a:off x="686295" y="-447125"/>
              <a:ext cx="372621" cy="69991"/>
            </a:xfrm>
            <a:custGeom>
              <a:rect b="b" l="l" r="r" t="t"/>
              <a:pathLst>
                <a:path extrusionOk="0" h="880" w="4685">
                  <a:moveTo>
                    <a:pt x="25" y="1"/>
                  </a:moveTo>
                  <a:cubicBezTo>
                    <a:pt x="10" y="1"/>
                    <a:pt x="1" y="22"/>
                    <a:pt x="15" y="34"/>
                  </a:cubicBezTo>
                  <a:cubicBezTo>
                    <a:pt x="507" y="378"/>
                    <a:pt x="1098" y="588"/>
                    <a:pt x="1700" y="600"/>
                  </a:cubicBezTo>
                  <a:cubicBezTo>
                    <a:pt x="1902" y="599"/>
                    <a:pt x="2099" y="578"/>
                    <a:pt x="2297" y="578"/>
                  </a:cubicBezTo>
                  <a:cubicBezTo>
                    <a:pt x="2322" y="577"/>
                    <a:pt x="2347" y="577"/>
                    <a:pt x="2372" y="577"/>
                  </a:cubicBezTo>
                  <a:cubicBezTo>
                    <a:pt x="2743" y="577"/>
                    <a:pt x="3110" y="642"/>
                    <a:pt x="3468" y="748"/>
                  </a:cubicBezTo>
                  <a:cubicBezTo>
                    <a:pt x="3760" y="834"/>
                    <a:pt x="4066" y="880"/>
                    <a:pt x="4372" y="880"/>
                  </a:cubicBezTo>
                  <a:cubicBezTo>
                    <a:pt x="4467" y="880"/>
                    <a:pt x="4561" y="875"/>
                    <a:pt x="4656" y="866"/>
                  </a:cubicBezTo>
                  <a:cubicBezTo>
                    <a:pt x="4685" y="865"/>
                    <a:pt x="4681" y="822"/>
                    <a:pt x="4654" y="822"/>
                  </a:cubicBezTo>
                  <a:cubicBezTo>
                    <a:pt x="4653" y="822"/>
                    <a:pt x="4653" y="822"/>
                    <a:pt x="4652" y="822"/>
                  </a:cubicBezTo>
                  <a:cubicBezTo>
                    <a:pt x="4556" y="830"/>
                    <a:pt x="4460" y="835"/>
                    <a:pt x="4364" y="835"/>
                  </a:cubicBezTo>
                  <a:cubicBezTo>
                    <a:pt x="4263" y="835"/>
                    <a:pt x="4161" y="830"/>
                    <a:pt x="4060" y="819"/>
                  </a:cubicBezTo>
                  <a:cubicBezTo>
                    <a:pt x="3663" y="787"/>
                    <a:pt x="3290" y="624"/>
                    <a:pt x="2895" y="571"/>
                  </a:cubicBezTo>
                  <a:cubicBezTo>
                    <a:pt x="2723" y="542"/>
                    <a:pt x="2550" y="533"/>
                    <a:pt x="2377" y="533"/>
                  </a:cubicBezTo>
                  <a:cubicBezTo>
                    <a:pt x="2151" y="533"/>
                    <a:pt x="1924" y="548"/>
                    <a:pt x="1701" y="556"/>
                  </a:cubicBezTo>
                  <a:cubicBezTo>
                    <a:pt x="1108" y="546"/>
                    <a:pt x="521" y="341"/>
                    <a:pt x="35" y="4"/>
                  </a:cubicBezTo>
                  <a:cubicBezTo>
                    <a:pt x="32" y="2"/>
                    <a:pt x="28"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1"/>
            <p:cNvSpPr/>
            <p:nvPr/>
          </p:nvSpPr>
          <p:spPr>
            <a:xfrm>
              <a:off x="522051" y="-1222372"/>
              <a:ext cx="121768" cy="161377"/>
            </a:xfrm>
            <a:custGeom>
              <a:rect b="b" l="l" r="r" t="t"/>
              <a:pathLst>
                <a:path extrusionOk="0" h="2029" w="1531">
                  <a:moveTo>
                    <a:pt x="105" y="0"/>
                  </a:moveTo>
                  <a:cubicBezTo>
                    <a:pt x="102" y="0"/>
                    <a:pt x="98" y="1"/>
                    <a:pt x="95" y="1"/>
                  </a:cubicBezTo>
                  <a:cubicBezTo>
                    <a:pt x="26" y="9"/>
                    <a:pt x="1" y="73"/>
                    <a:pt x="18" y="134"/>
                  </a:cubicBezTo>
                  <a:cubicBezTo>
                    <a:pt x="56" y="269"/>
                    <a:pt x="333" y="535"/>
                    <a:pt x="393" y="662"/>
                  </a:cubicBezTo>
                  <a:cubicBezTo>
                    <a:pt x="437" y="760"/>
                    <a:pt x="350" y="844"/>
                    <a:pt x="282" y="909"/>
                  </a:cubicBezTo>
                  <a:cubicBezTo>
                    <a:pt x="210" y="976"/>
                    <a:pt x="167" y="1047"/>
                    <a:pt x="150" y="1121"/>
                  </a:cubicBezTo>
                  <a:cubicBezTo>
                    <a:pt x="78" y="1444"/>
                    <a:pt x="491" y="1823"/>
                    <a:pt x="749" y="1963"/>
                  </a:cubicBezTo>
                  <a:cubicBezTo>
                    <a:pt x="829" y="2007"/>
                    <a:pt x="916" y="2028"/>
                    <a:pt x="1000" y="2028"/>
                  </a:cubicBezTo>
                  <a:cubicBezTo>
                    <a:pt x="1218" y="2028"/>
                    <a:pt x="1423" y="1886"/>
                    <a:pt x="1471" y="1633"/>
                  </a:cubicBezTo>
                  <a:cubicBezTo>
                    <a:pt x="1531" y="1316"/>
                    <a:pt x="1400" y="512"/>
                    <a:pt x="1223" y="256"/>
                  </a:cubicBezTo>
                  <a:cubicBezTo>
                    <a:pt x="1191" y="210"/>
                    <a:pt x="1149" y="186"/>
                    <a:pt x="1107" y="186"/>
                  </a:cubicBezTo>
                  <a:cubicBezTo>
                    <a:pt x="1035" y="186"/>
                    <a:pt x="966" y="258"/>
                    <a:pt x="958" y="410"/>
                  </a:cubicBezTo>
                  <a:cubicBezTo>
                    <a:pt x="953" y="491"/>
                    <a:pt x="942" y="526"/>
                    <a:pt x="914" y="526"/>
                  </a:cubicBezTo>
                  <a:cubicBezTo>
                    <a:pt x="859" y="526"/>
                    <a:pt x="737" y="390"/>
                    <a:pt x="463" y="199"/>
                  </a:cubicBezTo>
                  <a:cubicBezTo>
                    <a:pt x="393" y="151"/>
                    <a:pt x="203" y="0"/>
                    <a:pt x="105"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1"/>
            <p:cNvSpPr/>
            <p:nvPr/>
          </p:nvSpPr>
          <p:spPr>
            <a:xfrm>
              <a:off x="597452" y="-1181013"/>
              <a:ext cx="17577" cy="41120"/>
            </a:xfrm>
            <a:custGeom>
              <a:rect b="b" l="l" r="r" t="t"/>
              <a:pathLst>
                <a:path extrusionOk="0" h="517" w="221">
                  <a:moveTo>
                    <a:pt x="21" y="1"/>
                  </a:moveTo>
                  <a:cubicBezTo>
                    <a:pt x="17" y="1"/>
                    <a:pt x="11" y="2"/>
                    <a:pt x="8" y="6"/>
                  </a:cubicBezTo>
                  <a:cubicBezTo>
                    <a:pt x="0" y="14"/>
                    <a:pt x="1" y="26"/>
                    <a:pt x="10" y="34"/>
                  </a:cubicBezTo>
                  <a:cubicBezTo>
                    <a:pt x="138" y="157"/>
                    <a:pt x="172" y="332"/>
                    <a:pt x="191" y="504"/>
                  </a:cubicBezTo>
                  <a:cubicBezTo>
                    <a:pt x="193" y="512"/>
                    <a:pt x="200" y="516"/>
                    <a:pt x="206" y="516"/>
                  </a:cubicBezTo>
                  <a:cubicBezTo>
                    <a:pt x="214" y="516"/>
                    <a:pt x="221" y="511"/>
                    <a:pt x="219" y="503"/>
                  </a:cubicBezTo>
                  <a:cubicBezTo>
                    <a:pt x="217" y="462"/>
                    <a:pt x="217" y="411"/>
                    <a:pt x="209" y="367"/>
                  </a:cubicBezTo>
                  <a:cubicBezTo>
                    <a:pt x="190" y="232"/>
                    <a:pt x="145" y="91"/>
                    <a:pt x="32" y="5"/>
                  </a:cubicBezTo>
                  <a:cubicBezTo>
                    <a:pt x="29" y="2"/>
                    <a:pt x="25" y="1"/>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1"/>
            <p:cNvSpPr/>
            <p:nvPr/>
          </p:nvSpPr>
          <p:spPr>
            <a:xfrm>
              <a:off x="598168" y="-1081592"/>
              <a:ext cx="35870" cy="21077"/>
            </a:xfrm>
            <a:custGeom>
              <a:rect b="b" l="l" r="r" t="t"/>
              <a:pathLst>
                <a:path extrusionOk="0" h="265" w="451">
                  <a:moveTo>
                    <a:pt x="421" y="1"/>
                  </a:moveTo>
                  <a:cubicBezTo>
                    <a:pt x="414" y="1"/>
                    <a:pt x="407" y="4"/>
                    <a:pt x="402" y="12"/>
                  </a:cubicBezTo>
                  <a:cubicBezTo>
                    <a:pt x="329" y="154"/>
                    <a:pt x="178" y="224"/>
                    <a:pt x="22" y="228"/>
                  </a:cubicBezTo>
                  <a:cubicBezTo>
                    <a:pt x="1" y="228"/>
                    <a:pt x="2" y="263"/>
                    <a:pt x="22" y="264"/>
                  </a:cubicBezTo>
                  <a:cubicBezTo>
                    <a:pt x="27" y="264"/>
                    <a:pt x="33" y="264"/>
                    <a:pt x="38" y="264"/>
                  </a:cubicBezTo>
                  <a:cubicBezTo>
                    <a:pt x="200" y="264"/>
                    <a:pt x="371" y="187"/>
                    <a:pt x="442" y="34"/>
                  </a:cubicBezTo>
                  <a:cubicBezTo>
                    <a:pt x="451" y="17"/>
                    <a:pt x="436" y="1"/>
                    <a:pt x="4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1"/>
            <p:cNvSpPr/>
            <p:nvPr/>
          </p:nvSpPr>
          <p:spPr>
            <a:xfrm>
              <a:off x="557604" y="-1131620"/>
              <a:ext cx="623475" cy="341444"/>
            </a:xfrm>
            <a:custGeom>
              <a:rect b="b" l="l" r="r" t="t"/>
              <a:pathLst>
                <a:path extrusionOk="0" h="4293" w="7839">
                  <a:moveTo>
                    <a:pt x="1042" y="76"/>
                  </a:moveTo>
                  <a:cubicBezTo>
                    <a:pt x="1011" y="76"/>
                    <a:pt x="979" y="89"/>
                    <a:pt x="940" y="118"/>
                  </a:cubicBezTo>
                  <a:cubicBezTo>
                    <a:pt x="718" y="283"/>
                    <a:pt x="475" y="473"/>
                    <a:pt x="285" y="658"/>
                  </a:cubicBezTo>
                  <a:cubicBezTo>
                    <a:pt x="0" y="934"/>
                    <a:pt x="18" y="799"/>
                    <a:pt x="465" y="1556"/>
                  </a:cubicBezTo>
                  <a:cubicBezTo>
                    <a:pt x="480" y="1580"/>
                    <a:pt x="493" y="1604"/>
                    <a:pt x="509" y="1628"/>
                  </a:cubicBezTo>
                  <a:cubicBezTo>
                    <a:pt x="516" y="1638"/>
                    <a:pt x="522" y="1651"/>
                    <a:pt x="528" y="1661"/>
                  </a:cubicBezTo>
                  <a:cubicBezTo>
                    <a:pt x="998" y="2422"/>
                    <a:pt x="1945" y="3614"/>
                    <a:pt x="2608" y="4056"/>
                  </a:cubicBezTo>
                  <a:cubicBezTo>
                    <a:pt x="2901" y="4251"/>
                    <a:pt x="3009" y="4292"/>
                    <a:pt x="3244" y="4292"/>
                  </a:cubicBezTo>
                  <a:cubicBezTo>
                    <a:pt x="3276" y="4292"/>
                    <a:pt x="3310" y="4292"/>
                    <a:pt x="3346" y="4291"/>
                  </a:cubicBezTo>
                  <a:cubicBezTo>
                    <a:pt x="3416" y="4287"/>
                    <a:pt x="4349" y="4231"/>
                    <a:pt x="4684" y="4173"/>
                  </a:cubicBezTo>
                  <a:cubicBezTo>
                    <a:pt x="4809" y="4152"/>
                    <a:pt x="4937" y="4144"/>
                    <a:pt x="5060" y="4117"/>
                  </a:cubicBezTo>
                  <a:cubicBezTo>
                    <a:pt x="5395" y="4043"/>
                    <a:pt x="6076" y="3876"/>
                    <a:pt x="6435" y="3768"/>
                  </a:cubicBezTo>
                  <a:cubicBezTo>
                    <a:pt x="6681" y="3695"/>
                    <a:pt x="6919" y="3598"/>
                    <a:pt x="7151" y="3485"/>
                  </a:cubicBezTo>
                  <a:cubicBezTo>
                    <a:pt x="7838" y="3148"/>
                    <a:pt x="7709" y="2134"/>
                    <a:pt x="7001" y="1921"/>
                  </a:cubicBezTo>
                  <a:cubicBezTo>
                    <a:pt x="6883" y="1885"/>
                    <a:pt x="6778" y="1868"/>
                    <a:pt x="6661" y="1868"/>
                  </a:cubicBezTo>
                  <a:cubicBezTo>
                    <a:pt x="6376" y="1868"/>
                    <a:pt x="6018" y="1971"/>
                    <a:pt x="5220" y="2171"/>
                  </a:cubicBezTo>
                  <a:cubicBezTo>
                    <a:pt x="4050" y="2466"/>
                    <a:pt x="3792" y="2547"/>
                    <a:pt x="3715" y="2547"/>
                  </a:cubicBezTo>
                  <a:cubicBezTo>
                    <a:pt x="3686" y="2547"/>
                    <a:pt x="3682" y="2536"/>
                    <a:pt x="3666" y="2520"/>
                  </a:cubicBezTo>
                  <a:cubicBezTo>
                    <a:pt x="2693" y="1584"/>
                    <a:pt x="2100" y="1017"/>
                    <a:pt x="1740" y="676"/>
                  </a:cubicBezTo>
                  <a:cubicBezTo>
                    <a:pt x="1733" y="670"/>
                    <a:pt x="1728" y="665"/>
                    <a:pt x="1722" y="660"/>
                  </a:cubicBezTo>
                  <a:cubicBezTo>
                    <a:pt x="1026" y="1"/>
                    <a:pt x="1270" y="229"/>
                    <a:pt x="1173" y="142"/>
                  </a:cubicBezTo>
                  <a:cubicBezTo>
                    <a:pt x="1124" y="100"/>
                    <a:pt x="1084" y="76"/>
                    <a:pt x="1042" y="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1"/>
            <p:cNvSpPr/>
            <p:nvPr/>
          </p:nvSpPr>
          <p:spPr>
            <a:xfrm>
              <a:off x="557525" y="-1131700"/>
              <a:ext cx="136880" cy="129483"/>
            </a:xfrm>
            <a:custGeom>
              <a:rect b="b" l="l" r="r" t="t"/>
              <a:pathLst>
                <a:path extrusionOk="0" h="1628" w="1721">
                  <a:moveTo>
                    <a:pt x="1042" y="75"/>
                  </a:moveTo>
                  <a:cubicBezTo>
                    <a:pt x="1011" y="75"/>
                    <a:pt x="979" y="88"/>
                    <a:pt x="940" y="117"/>
                  </a:cubicBezTo>
                  <a:cubicBezTo>
                    <a:pt x="718" y="282"/>
                    <a:pt x="474" y="472"/>
                    <a:pt x="284" y="657"/>
                  </a:cubicBezTo>
                  <a:cubicBezTo>
                    <a:pt x="0" y="933"/>
                    <a:pt x="17" y="796"/>
                    <a:pt x="465" y="1555"/>
                  </a:cubicBezTo>
                  <a:cubicBezTo>
                    <a:pt x="479" y="1578"/>
                    <a:pt x="493" y="1602"/>
                    <a:pt x="509" y="1627"/>
                  </a:cubicBezTo>
                  <a:cubicBezTo>
                    <a:pt x="650" y="1494"/>
                    <a:pt x="960" y="1229"/>
                    <a:pt x="1720" y="658"/>
                  </a:cubicBezTo>
                  <a:cubicBezTo>
                    <a:pt x="1026" y="1"/>
                    <a:pt x="1268" y="227"/>
                    <a:pt x="1172" y="140"/>
                  </a:cubicBezTo>
                  <a:cubicBezTo>
                    <a:pt x="1123" y="98"/>
                    <a:pt x="1084" y="75"/>
                    <a:pt x="1042" y="7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1"/>
            <p:cNvSpPr/>
            <p:nvPr/>
          </p:nvSpPr>
          <p:spPr>
            <a:xfrm>
              <a:off x="772035" y="-859206"/>
              <a:ext cx="362361" cy="70070"/>
            </a:xfrm>
            <a:custGeom>
              <a:rect b="b" l="l" r="r" t="t"/>
              <a:pathLst>
                <a:path extrusionOk="0" h="881" w="4556">
                  <a:moveTo>
                    <a:pt x="4535" y="0"/>
                  </a:moveTo>
                  <a:cubicBezTo>
                    <a:pt x="4532" y="0"/>
                    <a:pt x="4530" y="1"/>
                    <a:pt x="4527" y="2"/>
                  </a:cubicBezTo>
                  <a:cubicBezTo>
                    <a:pt x="3817" y="302"/>
                    <a:pt x="3079" y="538"/>
                    <a:pt x="2320" y="681"/>
                  </a:cubicBezTo>
                  <a:cubicBezTo>
                    <a:pt x="1881" y="757"/>
                    <a:pt x="1425" y="834"/>
                    <a:pt x="975" y="834"/>
                  </a:cubicBezTo>
                  <a:cubicBezTo>
                    <a:pt x="657" y="834"/>
                    <a:pt x="343" y="796"/>
                    <a:pt x="40" y="691"/>
                  </a:cubicBezTo>
                  <a:cubicBezTo>
                    <a:pt x="36" y="690"/>
                    <a:pt x="34" y="689"/>
                    <a:pt x="31" y="689"/>
                  </a:cubicBezTo>
                  <a:cubicBezTo>
                    <a:pt x="8" y="689"/>
                    <a:pt x="0" y="724"/>
                    <a:pt x="24" y="733"/>
                  </a:cubicBezTo>
                  <a:cubicBezTo>
                    <a:pt x="334" y="841"/>
                    <a:pt x="654" y="881"/>
                    <a:pt x="976" y="881"/>
                  </a:cubicBezTo>
                  <a:cubicBezTo>
                    <a:pt x="1430" y="881"/>
                    <a:pt x="1888" y="802"/>
                    <a:pt x="2329" y="727"/>
                  </a:cubicBezTo>
                  <a:cubicBezTo>
                    <a:pt x="3091" y="587"/>
                    <a:pt x="3830" y="341"/>
                    <a:pt x="4542" y="35"/>
                  </a:cubicBezTo>
                  <a:cubicBezTo>
                    <a:pt x="4551" y="31"/>
                    <a:pt x="4555" y="21"/>
                    <a:pt x="4551" y="10"/>
                  </a:cubicBezTo>
                  <a:cubicBezTo>
                    <a:pt x="4548" y="4"/>
                    <a:pt x="4542" y="0"/>
                    <a:pt x="45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1"/>
            <p:cNvSpPr/>
            <p:nvPr/>
          </p:nvSpPr>
          <p:spPr>
            <a:xfrm>
              <a:off x="693771" y="-1079762"/>
              <a:ext cx="329991" cy="144833"/>
            </a:xfrm>
            <a:custGeom>
              <a:rect b="b" l="l" r="r" t="t"/>
              <a:pathLst>
                <a:path extrusionOk="0" h="1821" w="4149">
                  <a:moveTo>
                    <a:pt x="25" y="1"/>
                  </a:moveTo>
                  <a:cubicBezTo>
                    <a:pt x="19" y="1"/>
                    <a:pt x="12" y="3"/>
                    <a:pt x="8" y="8"/>
                  </a:cubicBezTo>
                  <a:cubicBezTo>
                    <a:pt x="1" y="16"/>
                    <a:pt x="1" y="31"/>
                    <a:pt x="10" y="40"/>
                  </a:cubicBezTo>
                  <a:lnTo>
                    <a:pt x="884" y="873"/>
                  </a:lnTo>
                  <a:cubicBezTo>
                    <a:pt x="1028" y="1011"/>
                    <a:pt x="1399" y="1365"/>
                    <a:pt x="1540" y="1499"/>
                  </a:cubicBezTo>
                  <a:cubicBezTo>
                    <a:pt x="1745" y="1743"/>
                    <a:pt x="2013" y="1821"/>
                    <a:pt x="2295" y="1821"/>
                  </a:cubicBezTo>
                  <a:cubicBezTo>
                    <a:pt x="2519" y="1821"/>
                    <a:pt x="2751" y="1772"/>
                    <a:pt x="2968" y="1717"/>
                  </a:cubicBezTo>
                  <a:cubicBezTo>
                    <a:pt x="3360" y="1618"/>
                    <a:pt x="3744" y="1495"/>
                    <a:pt x="4128" y="1371"/>
                  </a:cubicBezTo>
                  <a:cubicBezTo>
                    <a:pt x="4148" y="1366"/>
                    <a:pt x="4141" y="1338"/>
                    <a:pt x="4124" y="1338"/>
                  </a:cubicBezTo>
                  <a:cubicBezTo>
                    <a:pt x="4122" y="1338"/>
                    <a:pt x="4120" y="1339"/>
                    <a:pt x="4117" y="1340"/>
                  </a:cubicBezTo>
                  <a:cubicBezTo>
                    <a:pt x="3732" y="1461"/>
                    <a:pt x="3348" y="1582"/>
                    <a:pt x="2958" y="1678"/>
                  </a:cubicBezTo>
                  <a:cubicBezTo>
                    <a:pt x="2744" y="1726"/>
                    <a:pt x="2511" y="1781"/>
                    <a:pt x="2286" y="1781"/>
                  </a:cubicBezTo>
                  <a:cubicBezTo>
                    <a:pt x="2115" y="1781"/>
                    <a:pt x="1949" y="1749"/>
                    <a:pt x="1798" y="1659"/>
                  </a:cubicBezTo>
                  <a:cubicBezTo>
                    <a:pt x="1655" y="1564"/>
                    <a:pt x="1485" y="1375"/>
                    <a:pt x="1353" y="1257"/>
                  </a:cubicBezTo>
                  <a:lnTo>
                    <a:pt x="916" y="841"/>
                  </a:lnTo>
                  <a:lnTo>
                    <a:pt x="41" y="6"/>
                  </a:lnTo>
                  <a:cubicBezTo>
                    <a:pt x="37" y="3"/>
                    <a:pt x="31"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1"/>
            <p:cNvSpPr/>
            <p:nvPr/>
          </p:nvSpPr>
          <p:spPr>
            <a:xfrm>
              <a:off x="812997" y="-893248"/>
              <a:ext cx="17100" cy="57663"/>
            </a:xfrm>
            <a:custGeom>
              <a:rect b="b" l="l" r="r" t="t"/>
              <a:pathLst>
                <a:path extrusionOk="0" h="725" w="215">
                  <a:moveTo>
                    <a:pt x="191" y="0"/>
                  </a:moveTo>
                  <a:cubicBezTo>
                    <a:pt x="185" y="0"/>
                    <a:pt x="180" y="3"/>
                    <a:pt x="177" y="10"/>
                  </a:cubicBezTo>
                  <a:cubicBezTo>
                    <a:pt x="70" y="223"/>
                    <a:pt x="1" y="461"/>
                    <a:pt x="6" y="703"/>
                  </a:cubicBezTo>
                  <a:cubicBezTo>
                    <a:pt x="6" y="718"/>
                    <a:pt x="17" y="725"/>
                    <a:pt x="28" y="725"/>
                  </a:cubicBezTo>
                  <a:cubicBezTo>
                    <a:pt x="40" y="725"/>
                    <a:pt x="51" y="717"/>
                    <a:pt x="51" y="703"/>
                  </a:cubicBezTo>
                  <a:cubicBezTo>
                    <a:pt x="52" y="469"/>
                    <a:pt x="110" y="238"/>
                    <a:pt x="207" y="24"/>
                  </a:cubicBezTo>
                  <a:cubicBezTo>
                    <a:pt x="214" y="11"/>
                    <a:pt x="202" y="0"/>
                    <a:pt x="1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1"/>
            <p:cNvSpPr/>
            <p:nvPr/>
          </p:nvSpPr>
          <p:spPr>
            <a:xfrm>
              <a:off x="822621" y="-1019951"/>
              <a:ext cx="36666" cy="63946"/>
            </a:xfrm>
            <a:custGeom>
              <a:rect b="b" l="l" r="r" t="t"/>
              <a:pathLst>
                <a:path extrusionOk="0" h="804" w="461">
                  <a:moveTo>
                    <a:pt x="440" y="0"/>
                  </a:moveTo>
                  <a:cubicBezTo>
                    <a:pt x="436" y="0"/>
                    <a:pt x="432" y="2"/>
                    <a:pt x="428" y="5"/>
                  </a:cubicBezTo>
                  <a:cubicBezTo>
                    <a:pt x="372" y="57"/>
                    <a:pt x="326" y="114"/>
                    <a:pt x="281" y="175"/>
                  </a:cubicBezTo>
                  <a:cubicBezTo>
                    <a:pt x="153" y="356"/>
                    <a:pt x="64" y="561"/>
                    <a:pt x="3" y="773"/>
                  </a:cubicBezTo>
                  <a:cubicBezTo>
                    <a:pt x="0" y="787"/>
                    <a:pt x="7" y="798"/>
                    <a:pt x="19" y="802"/>
                  </a:cubicBezTo>
                  <a:cubicBezTo>
                    <a:pt x="21" y="803"/>
                    <a:pt x="23" y="803"/>
                    <a:pt x="25" y="803"/>
                  </a:cubicBezTo>
                  <a:cubicBezTo>
                    <a:pt x="34" y="803"/>
                    <a:pt x="44" y="796"/>
                    <a:pt x="46" y="787"/>
                  </a:cubicBezTo>
                  <a:cubicBezTo>
                    <a:pt x="133" y="515"/>
                    <a:pt x="249" y="238"/>
                    <a:pt x="451" y="32"/>
                  </a:cubicBezTo>
                  <a:cubicBezTo>
                    <a:pt x="459" y="26"/>
                    <a:pt x="460" y="14"/>
                    <a:pt x="452" y="6"/>
                  </a:cubicBezTo>
                  <a:cubicBezTo>
                    <a:pt x="449" y="2"/>
                    <a:pt x="444" y="0"/>
                    <a:pt x="4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1"/>
            <p:cNvSpPr/>
            <p:nvPr/>
          </p:nvSpPr>
          <p:spPr>
            <a:xfrm>
              <a:off x="902317" y="-1128439"/>
              <a:ext cx="163285" cy="150719"/>
            </a:xfrm>
            <a:custGeom>
              <a:rect b="b" l="l" r="r" t="t"/>
              <a:pathLst>
                <a:path extrusionOk="0" h="1895" w="2053">
                  <a:moveTo>
                    <a:pt x="1060" y="0"/>
                  </a:moveTo>
                  <a:cubicBezTo>
                    <a:pt x="723" y="0"/>
                    <a:pt x="420" y="213"/>
                    <a:pt x="408" y="655"/>
                  </a:cubicBezTo>
                  <a:cubicBezTo>
                    <a:pt x="401" y="894"/>
                    <a:pt x="143" y="1373"/>
                    <a:pt x="121" y="1429"/>
                  </a:cubicBezTo>
                  <a:cubicBezTo>
                    <a:pt x="0" y="1742"/>
                    <a:pt x="522" y="1880"/>
                    <a:pt x="727" y="1892"/>
                  </a:cubicBezTo>
                  <a:cubicBezTo>
                    <a:pt x="755" y="1894"/>
                    <a:pt x="782" y="1895"/>
                    <a:pt x="810" y="1895"/>
                  </a:cubicBezTo>
                  <a:cubicBezTo>
                    <a:pt x="1045" y="1895"/>
                    <a:pt x="1281" y="1830"/>
                    <a:pt x="1488" y="1721"/>
                  </a:cubicBezTo>
                  <a:cubicBezTo>
                    <a:pt x="1665" y="1629"/>
                    <a:pt x="2053" y="1381"/>
                    <a:pt x="1978" y="1198"/>
                  </a:cubicBezTo>
                  <a:cubicBezTo>
                    <a:pt x="1809" y="792"/>
                    <a:pt x="1976" y="663"/>
                    <a:pt x="1825" y="430"/>
                  </a:cubicBezTo>
                  <a:cubicBezTo>
                    <a:pt x="1643" y="146"/>
                    <a:pt x="1340" y="0"/>
                    <a:pt x="1060"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1"/>
            <p:cNvSpPr/>
            <p:nvPr/>
          </p:nvSpPr>
          <p:spPr>
            <a:xfrm>
              <a:off x="925064" y="-1128598"/>
              <a:ext cx="104748" cy="92817"/>
            </a:xfrm>
            <a:custGeom>
              <a:rect b="b" l="l" r="r" t="t"/>
              <a:pathLst>
                <a:path extrusionOk="0" h="1167" w="1317">
                  <a:moveTo>
                    <a:pt x="775" y="1"/>
                  </a:moveTo>
                  <a:cubicBezTo>
                    <a:pt x="438" y="1"/>
                    <a:pt x="137" y="214"/>
                    <a:pt x="124" y="656"/>
                  </a:cubicBezTo>
                  <a:cubicBezTo>
                    <a:pt x="124" y="676"/>
                    <a:pt x="122" y="697"/>
                    <a:pt x="118" y="718"/>
                  </a:cubicBezTo>
                  <a:cubicBezTo>
                    <a:pt x="103" y="808"/>
                    <a:pt x="67" y="913"/>
                    <a:pt x="26" y="1015"/>
                  </a:cubicBezTo>
                  <a:cubicBezTo>
                    <a:pt x="16" y="1038"/>
                    <a:pt x="9" y="1056"/>
                    <a:pt x="1" y="1076"/>
                  </a:cubicBezTo>
                  <a:cubicBezTo>
                    <a:pt x="176" y="1140"/>
                    <a:pt x="331" y="1167"/>
                    <a:pt x="467" y="1167"/>
                  </a:cubicBezTo>
                  <a:cubicBezTo>
                    <a:pt x="1080" y="1167"/>
                    <a:pt x="1317" y="634"/>
                    <a:pt x="1317" y="634"/>
                  </a:cubicBezTo>
                  <a:lnTo>
                    <a:pt x="1313" y="187"/>
                  </a:lnTo>
                  <a:cubicBezTo>
                    <a:pt x="1281" y="161"/>
                    <a:pt x="1246" y="138"/>
                    <a:pt x="1212" y="120"/>
                  </a:cubicBezTo>
                  <a:cubicBezTo>
                    <a:pt x="1074" y="41"/>
                    <a:pt x="921" y="1"/>
                    <a:pt x="775" y="1"/>
                  </a:cubicBezTo>
                  <a:close/>
                </a:path>
              </a:pathLst>
            </a:custGeom>
            <a:solidFill>
              <a:srgbClr val="EA7F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1"/>
            <p:cNvSpPr/>
            <p:nvPr/>
          </p:nvSpPr>
          <p:spPr>
            <a:xfrm>
              <a:off x="876626" y="-1319566"/>
              <a:ext cx="247592" cy="254830"/>
            </a:xfrm>
            <a:custGeom>
              <a:rect b="b" l="l" r="r" t="t"/>
              <a:pathLst>
                <a:path extrusionOk="0" h="3204" w="3113">
                  <a:moveTo>
                    <a:pt x="1696" y="0"/>
                  </a:moveTo>
                  <a:cubicBezTo>
                    <a:pt x="1087" y="0"/>
                    <a:pt x="502" y="518"/>
                    <a:pt x="280" y="1197"/>
                  </a:cubicBezTo>
                  <a:cubicBezTo>
                    <a:pt x="1" y="2054"/>
                    <a:pt x="133" y="2957"/>
                    <a:pt x="938" y="3164"/>
                  </a:cubicBezTo>
                  <a:cubicBezTo>
                    <a:pt x="1044" y="3191"/>
                    <a:pt x="1153" y="3204"/>
                    <a:pt x="1264" y="3204"/>
                  </a:cubicBezTo>
                  <a:cubicBezTo>
                    <a:pt x="1907" y="3204"/>
                    <a:pt x="2594" y="2761"/>
                    <a:pt x="2833" y="2032"/>
                  </a:cubicBezTo>
                  <a:cubicBezTo>
                    <a:pt x="3113" y="1176"/>
                    <a:pt x="2759" y="321"/>
                    <a:pt x="2062" y="66"/>
                  </a:cubicBezTo>
                  <a:cubicBezTo>
                    <a:pt x="1941" y="21"/>
                    <a:pt x="1818" y="0"/>
                    <a:pt x="1696"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1"/>
            <p:cNvSpPr/>
            <p:nvPr/>
          </p:nvSpPr>
          <p:spPr>
            <a:xfrm>
              <a:off x="915440" y="-1243688"/>
              <a:ext cx="32212" cy="19407"/>
            </a:xfrm>
            <a:custGeom>
              <a:rect b="b" l="l" r="r" t="t"/>
              <a:pathLst>
                <a:path extrusionOk="0" h="244" w="405">
                  <a:moveTo>
                    <a:pt x="132" y="0"/>
                  </a:moveTo>
                  <a:cubicBezTo>
                    <a:pt x="97" y="0"/>
                    <a:pt x="67" y="12"/>
                    <a:pt x="50" y="41"/>
                  </a:cubicBezTo>
                  <a:cubicBezTo>
                    <a:pt x="0" y="125"/>
                    <a:pt x="167" y="244"/>
                    <a:pt x="273" y="244"/>
                  </a:cubicBezTo>
                  <a:cubicBezTo>
                    <a:pt x="302" y="244"/>
                    <a:pt x="326" y="235"/>
                    <a:pt x="340" y="216"/>
                  </a:cubicBezTo>
                  <a:cubicBezTo>
                    <a:pt x="405" y="128"/>
                    <a:pt x="244" y="0"/>
                    <a:pt x="132" y="0"/>
                  </a:cubicBezTo>
                  <a:close/>
                </a:path>
              </a:pathLst>
            </a:custGeom>
            <a:solidFill>
              <a:srgbClr val="612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1"/>
            <p:cNvSpPr/>
            <p:nvPr/>
          </p:nvSpPr>
          <p:spPr>
            <a:xfrm>
              <a:off x="991875" y="-1222849"/>
              <a:ext cx="27837" cy="15748"/>
            </a:xfrm>
            <a:custGeom>
              <a:rect b="b" l="l" r="r" t="t"/>
              <a:pathLst>
                <a:path extrusionOk="0" h="198" w="350">
                  <a:moveTo>
                    <a:pt x="171" y="1"/>
                  </a:moveTo>
                  <a:cubicBezTo>
                    <a:pt x="87" y="1"/>
                    <a:pt x="3" y="34"/>
                    <a:pt x="2" y="105"/>
                  </a:cubicBezTo>
                  <a:cubicBezTo>
                    <a:pt x="1" y="166"/>
                    <a:pt x="84" y="197"/>
                    <a:pt x="168" y="197"/>
                  </a:cubicBezTo>
                  <a:cubicBezTo>
                    <a:pt x="250" y="197"/>
                    <a:pt x="333" y="168"/>
                    <a:pt x="340" y="111"/>
                  </a:cubicBezTo>
                  <a:cubicBezTo>
                    <a:pt x="350" y="38"/>
                    <a:pt x="261" y="1"/>
                    <a:pt x="171" y="1"/>
                  </a:cubicBezTo>
                  <a:close/>
                </a:path>
              </a:pathLst>
            </a:custGeom>
            <a:solidFill>
              <a:srgbClr val="612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1"/>
            <p:cNvSpPr/>
            <p:nvPr/>
          </p:nvSpPr>
          <p:spPr>
            <a:xfrm>
              <a:off x="916395" y="-1214100"/>
              <a:ext cx="15509" cy="16941"/>
            </a:xfrm>
            <a:custGeom>
              <a:rect b="b" l="l" r="r" t="t"/>
              <a:pathLst>
                <a:path extrusionOk="0" h="213" w="195">
                  <a:moveTo>
                    <a:pt x="99" y="0"/>
                  </a:moveTo>
                  <a:cubicBezTo>
                    <a:pt x="72" y="0"/>
                    <a:pt x="43" y="13"/>
                    <a:pt x="26" y="39"/>
                  </a:cubicBezTo>
                  <a:cubicBezTo>
                    <a:pt x="10" y="62"/>
                    <a:pt x="1" y="95"/>
                    <a:pt x="1" y="123"/>
                  </a:cubicBezTo>
                  <a:cubicBezTo>
                    <a:pt x="1" y="170"/>
                    <a:pt x="24" y="204"/>
                    <a:pt x="61" y="211"/>
                  </a:cubicBezTo>
                  <a:cubicBezTo>
                    <a:pt x="67" y="212"/>
                    <a:pt x="72" y="213"/>
                    <a:pt x="77" y="213"/>
                  </a:cubicBezTo>
                  <a:cubicBezTo>
                    <a:pt x="149" y="213"/>
                    <a:pt x="194" y="116"/>
                    <a:pt x="174" y="52"/>
                  </a:cubicBezTo>
                  <a:cubicBezTo>
                    <a:pt x="163" y="17"/>
                    <a:pt x="131" y="0"/>
                    <a:pt x="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1"/>
            <p:cNvSpPr/>
            <p:nvPr/>
          </p:nvSpPr>
          <p:spPr>
            <a:xfrm>
              <a:off x="989807" y="-1198352"/>
              <a:ext cx="15509" cy="17100"/>
            </a:xfrm>
            <a:custGeom>
              <a:rect b="b" l="l" r="r" t="t"/>
              <a:pathLst>
                <a:path extrusionOk="0" h="215" w="195">
                  <a:moveTo>
                    <a:pt x="99" y="0"/>
                  </a:moveTo>
                  <a:cubicBezTo>
                    <a:pt x="70" y="0"/>
                    <a:pt x="40" y="14"/>
                    <a:pt x="23" y="42"/>
                  </a:cubicBezTo>
                  <a:cubicBezTo>
                    <a:pt x="8" y="68"/>
                    <a:pt x="1" y="100"/>
                    <a:pt x="2" y="128"/>
                  </a:cubicBezTo>
                  <a:cubicBezTo>
                    <a:pt x="3" y="175"/>
                    <a:pt x="28" y="208"/>
                    <a:pt x="65" y="213"/>
                  </a:cubicBezTo>
                  <a:cubicBezTo>
                    <a:pt x="69" y="214"/>
                    <a:pt x="73" y="214"/>
                    <a:pt x="77" y="214"/>
                  </a:cubicBezTo>
                  <a:cubicBezTo>
                    <a:pt x="152" y="214"/>
                    <a:pt x="195" y="114"/>
                    <a:pt x="171" y="49"/>
                  </a:cubicBezTo>
                  <a:cubicBezTo>
                    <a:pt x="159" y="16"/>
                    <a:pt x="129" y="0"/>
                    <a:pt x="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1"/>
            <p:cNvSpPr/>
            <p:nvPr/>
          </p:nvSpPr>
          <p:spPr>
            <a:xfrm>
              <a:off x="924110" y="-1149834"/>
              <a:ext cx="48198" cy="26644"/>
            </a:xfrm>
            <a:custGeom>
              <a:rect b="b" l="l" r="r" t="t"/>
              <a:pathLst>
                <a:path extrusionOk="0" h="335" w="606">
                  <a:moveTo>
                    <a:pt x="283" y="0"/>
                  </a:moveTo>
                  <a:cubicBezTo>
                    <a:pt x="230" y="0"/>
                    <a:pt x="179" y="13"/>
                    <a:pt x="135" y="38"/>
                  </a:cubicBezTo>
                  <a:cubicBezTo>
                    <a:pt x="133" y="39"/>
                    <a:pt x="129" y="42"/>
                    <a:pt x="125" y="44"/>
                  </a:cubicBezTo>
                  <a:cubicBezTo>
                    <a:pt x="93" y="63"/>
                    <a:pt x="66" y="90"/>
                    <a:pt x="43" y="122"/>
                  </a:cubicBezTo>
                  <a:cubicBezTo>
                    <a:pt x="22" y="155"/>
                    <a:pt x="0" y="207"/>
                    <a:pt x="18" y="242"/>
                  </a:cubicBezTo>
                  <a:cubicBezTo>
                    <a:pt x="26" y="258"/>
                    <a:pt x="37" y="270"/>
                    <a:pt x="52" y="279"/>
                  </a:cubicBezTo>
                  <a:cubicBezTo>
                    <a:pt x="64" y="288"/>
                    <a:pt x="79" y="293"/>
                    <a:pt x="95" y="293"/>
                  </a:cubicBezTo>
                  <a:cubicBezTo>
                    <a:pt x="100" y="293"/>
                    <a:pt x="105" y="292"/>
                    <a:pt x="110" y="291"/>
                  </a:cubicBezTo>
                  <a:cubicBezTo>
                    <a:pt x="130" y="288"/>
                    <a:pt x="150" y="283"/>
                    <a:pt x="170" y="276"/>
                  </a:cubicBezTo>
                  <a:cubicBezTo>
                    <a:pt x="198" y="268"/>
                    <a:pt x="226" y="264"/>
                    <a:pt x="254" y="264"/>
                  </a:cubicBezTo>
                  <a:cubicBezTo>
                    <a:pt x="302" y="264"/>
                    <a:pt x="350" y="276"/>
                    <a:pt x="398" y="300"/>
                  </a:cubicBezTo>
                  <a:cubicBezTo>
                    <a:pt x="422" y="311"/>
                    <a:pt x="448" y="325"/>
                    <a:pt x="475" y="331"/>
                  </a:cubicBezTo>
                  <a:cubicBezTo>
                    <a:pt x="484" y="334"/>
                    <a:pt x="494" y="335"/>
                    <a:pt x="503" y="335"/>
                  </a:cubicBezTo>
                  <a:cubicBezTo>
                    <a:pt x="514" y="335"/>
                    <a:pt x="525" y="333"/>
                    <a:pt x="535" y="329"/>
                  </a:cubicBezTo>
                  <a:cubicBezTo>
                    <a:pt x="579" y="312"/>
                    <a:pt x="605" y="265"/>
                    <a:pt x="591" y="211"/>
                  </a:cubicBezTo>
                  <a:cubicBezTo>
                    <a:pt x="579" y="168"/>
                    <a:pt x="556" y="132"/>
                    <a:pt x="529" y="103"/>
                  </a:cubicBezTo>
                  <a:cubicBezTo>
                    <a:pt x="466" y="36"/>
                    <a:pt x="373" y="0"/>
                    <a:pt x="2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1"/>
            <p:cNvSpPr/>
            <p:nvPr/>
          </p:nvSpPr>
          <p:spPr>
            <a:xfrm>
              <a:off x="928166" y="-1138461"/>
              <a:ext cx="38574" cy="15271"/>
            </a:xfrm>
            <a:custGeom>
              <a:rect b="b" l="l" r="r" t="t"/>
              <a:pathLst>
                <a:path extrusionOk="0" h="192" w="485">
                  <a:moveTo>
                    <a:pt x="244" y="1"/>
                  </a:moveTo>
                  <a:cubicBezTo>
                    <a:pt x="185" y="1"/>
                    <a:pt x="127" y="22"/>
                    <a:pt x="79" y="59"/>
                  </a:cubicBezTo>
                  <a:cubicBezTo>
                    <a:pt x="72" y="65"/>
                    <a:pt x="17" y="111"/>
                    <a:pt x="1" y="136"/>
                  </a:cubicBezTo>
                  <a:cubicBezTo>
                    <a:pt x="13" y="145"/>
                    <a:pt x="28" y="150"/>
                    <a:pt x="44" y="150"/>
                  </a:cubicBezTo>
                  <a:cubicBezTo>
                    <a:pt x="49" y="150"/>
                    <a:pt x="54" y="149"/>
                    <a:pt x="59" y="148"/>
                  </a:cubicBezTo>
                  <a:cubicBezTo>
                    <a:pt x="79" y="145"/>
                    <a:pt x="99" y="140"/>
                    <a:pt x="119" y="133"/>
                  </a:cubicBezTo>
                  <a:cubicBezTo>
                    <a:pt x="147" y="125"/>
                    <a:pt x="175" y="121"/>
                    <a:pt x="203" y="121"/>
                  </a:cubicBezTo>
                  <a:cubicBezTo>
                    <a:pt x="251" y="121"/>
                    <a:pt x="299" y="133"/>
                    <a:pt x="347" y="157"/>
                  </a:cubicBezTo>
                  <a:cubicBezTo>
                    <a:pt x="371" y="168"/>
                    <a:pt x="397" y="182"/>
                    <a:pt x="424" y="188"/>
                  </a:cubicBezTo>
                  <a:cubicBezTo>
                    <a:pt x="433" y="191"/>
                    <a:pt x="443" y="192"/>
                    <a:pt x="452" y="192"/>
                  </a:cubicBezTo>
                  <a:cubicBezTo>
                    <a:pt x="463" y="192"/>
                    <a:pt x="474" y="190"/>
                    <a:pt x="484" y="186"/>
                  </a:cubicBezTo>
                  <a:cubicBezTo>
                    <a:pt x="464" y="126"/>
                    <a:pt x="396" y="56"/>
                    <a:pt x="364" y="35"/>
                  </a:cubicBezTo>
                  <a:cubicBezTo>
                    <a:pt x="327" y="12"/>
                    <a:pt x="285" y="1"/>
                    <a:pt x="244" y="1"/>
                  </a:cubicBezTo>
                  <a:close/>
                </a:path>
              </a:pathLst>
            </a:custGeom>
            <a:solidFill>
              <a:srgbClr val="FF80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1"/>
            <p:cNvSpPr/>
            <p:nvPr/>
          </p:nvSpPr>
          <p:spPr>
            <a:xfrm>
              <a:off x="987978" y="-1162401"/>
              <a:ext cx="45733" cy="32848"/>
            </a:xfrm>
            <a:custGeom>
              <a:rect b="b" l="l" r="r" t="t"/>
              <a:pathLst>
                <a:path extrusionOk="0" h="413" w="575">
                  <a:moveTo>
                    <a:pt x="241" y="0"/>
                  </a:moveTo>
                  <a:cubicBezTo>
                    <a:pt x="145" y="0"/>
                    <a:pt x="64" y="44"/>
                    <a:pt x="33" y="135"/>
                  </a:cubicBezTo>
                  <a:cubicBezTo>
                    <a:pt x="0" y="231"/>
                    <a:pt x="93" y="361"/>
                    <a:pt x="218" y="396"/>
                  </a:cubicBezTo>
                  <a:cubicBezTo>
                    <a:pt x="256" y="407"/>
                    <a:pt x="294" y="412"/>
                    <a:pt x="331" y="412"/>
                  </a:cubicBezTo>
                  <a:cubicBezTo>
                    <a:pt x="433" y="412"/>
                    <a:pt x="521" y="369"/>
                    <a:pt x="546" y="274"/>
                  </a:cubicBezTo>
                  <a:cubicBezTo>
                    <a:pt x="574" y="184"/>
                    <a:pt x="488" y="57"/>
                    <a:pt x="341" y="15"/>
                  </a:cubicBezTo>
                  <a:cubicBezTo>
                    <a:pt x="307" y="5"/>
                    <a:pt x="273" y="0"/>
                    <a:pt x="241" y="0"/>
                  </a:cubicBezTo>
                  <a:close/>
                </a:path>
              </a:pathLst>
            </a:custGeom>
            <a:solidFill>
              <a:srgbClr val="EA7F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1"/>
            <p:cNvSpPr/>
            <p:nvPr/>
          </p:nvSpPr>
          <p:spPr>
            <a:xfrm>
              <a:off x="879331" y="-1188171"/>
              <a:ext cx="45176" cy="32530"/>
            </a:xfrm>
            <a:custGeom>
              <a:rect b="b" l="l" r="r" t="t"/>
              <a:pathLst>
                <a:path extrusionOk="0" h="409" w="568">
                  <a:moveTo>
                    <a:pt x="261" y="1"/>
                  </a:moveTo>
                  <a:cubicBezTo>
                    <a:pt x="139" y="1"/>
                    <a:pt x="41" y="68"/>
                    <a:pt x="28" y="146"/>
                  </a:cubicBezTo>
                  <a:cubicBezTo>
                    <a:pt x="1" y="278"/>
                    <a:pt x="119" y="376"/>
                    <a:pt x="267" y="404"/>
                  </a:cubicBezTo>
                  <a:cubicBezTo>
                    <a:pt x="283" y="407"/>
                    <a:pt x="300" y="408"/>
                    <a:pt x="316" y="408"/>
                  </a:cubicBezTo>
                  <a:cubicBezTo>
                    <a:pt x="428" y="408"/>
                    <a:pt x="536" y="340"/>
                    <a:pt x="549" y="254"/>
                  </a:cubicBezTo>
                  <a:cubicBezTo>
                    <a:pt x="567" y="127"/>
                    <a:pt x="465" y="33"/>
                    <a:pt x="328" y="7"/>
                  </a:cubicBezTo>
                  <a:cubicBezTo>
                    <a:pt x="305" y="3"/>
                    <a:pt x="283" y="1"/>
                    <a:pt x="261" y="1"/>
                  </a:cubicBezTo>
                  <a:close/>
                </a:path>
              </a:pathLst>
            </a:custGeom>
            <a:solidFill>
              <a:srgbClr val="EA7F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1"/>
            <p:cNvSpPr/>
            <p:nvPr/>
          </p:nvSpPr>
          <p:spPr>
            <a:xfrm>
              <a:off x="940097" y="-1213066"/>
              <a:ext cx="24179" cy="52493"/>
            </a:xfrm>
            <a:custGeom>
              <a:rect b="b" l="l" r="r" t="t"/>
              <a:pathLst>
                <a:path extrusionOk="0" h="660" w="304">
                  <a:moveTo>
                    <a:pt x="295" y="0"/>
                  </a:moveTo>
                  <a:cubicBezTo>
                    <a:pt x="256" y="0"/>
                    <a:pt x="97" y="315"/>
                    <a:pt x="82" y="339"/>
                  </a:cubicBezTo>
                  <a:cubicBezTo>
                    <a:pt x="1" y="479"/>
                    <a:pt x="43" y="571"/>
                    <a:pt x="183" y="639"/>
                  </a:cubicBezTo>
                  <a:cubicBezTo>
                    <a:pt x="200" y="648"/>
                    <a:pt x="216" y="653"/>
                    <a:pt x="232" y="658"/>
                  </a:cubicBezTo>
                  <a:cubicBezTo>
                    <a:pt x="234" y="659"/>
                    <a:pt x="236" y="659"/>
                    <a:pt x="237" y="659"/>
                  </a:cubicBezTo>
                  <a:cubicBezTo>
                    <a:pt x="255" y="659"/>
                    <a:pt x="264" y="631"/>
                    <a:pt x="245" y="622"/>
                  </a:cubicBezTo>
                  <a:cubicBezTo>
                    <a:pt x="197" y="597"/>
                    <a:pt x="133" y="566"/>
                    <a:pt x="101" y="520"/>
                  </a:cubicBezTo>
                  <a:cubicBezTo>
                    <a:pt x="71" y="474"/>
                    <a:pt x="93" y="413"/>
                    <a:pt x="122" y="359"/>
                  </a:cubicBezTo>
                  <a:cubicBezTo>
                    <a:pt x="178" y="244"/>
                    <a:pt x="240" y="130"/>
                    <a:pt x="303" y="22"/>
                  </a:cubicBezTo>
                  <a:cubicBezTo>
                    <a:pt x="304" y="7"/>
                    <a:pt x="300" y="0"/>
                    <a:pt x="2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1"/>
            <p:cNvSpPr/>
            <p:nvPr/>
          </p:nvSpPr>
          <p:spPr>
            <a:xfrm>
              <a:off x="1061788" y="-1160890"/>
              <a:ext cx="13521" cy="10976"/>
            </a:xfrm>
            <a:custGeom>
              <a:rect b="b" l="l" r="r" t="t"/>
              <a:pathLst>
                <a:path extrusionOk="0" h="138" w="170">
                  <a:moveTo>
                    <a:pt x="144" y="0"/>
                  </a:moveTo>
                  <a:cubicBezTo>
                    <a:pt x="140" y="0"/>
                    <a:pt x="136" y="1"/>
                    <a:pt x="133" y="4"/>
                  </a:cubicBezTo>
                  <a:cubicBezTo>
                    <a:pt x="102" y="32"/>
                    <a:pt x="47" y="69"/>
                    <a:pt x="14" y="96"/>
                  </a:cubicBezTo>
                  <a:cubicBezTo>
                    <a:pt x="5" y="102"/>
                    <a:pt x="0" y="115"/>
                    <a:pt x="7" y="125"/>
                  </a:cubicBezTo>
                  <a:cubicBezTo>
                    <a:pt x="12" y="133"/>
                    <a:pt x="19" y="138"/>
                    <a:pt x="27" y="138"/>
                  </a:cubicBezTo>
                  <a:cubicBezTo>
                    <a:pt x="31" y="138"/>
                    <a:pt x="34" y="137"/>
                    <a:pt x="37" y="135"/>
                  </a:cubicBezTo>
                  <a:cubicBezTo>
                    <a:pt x="87" y="106"/>
                    <a:pt x="122" y="71"/>
                    <a:pt x="159" y="29"/>
                  </a:cubicBezTo>
                  <a:cubicBezTo>
                    <a:pt x="170" y="16"/>
                    <a:pt x="157"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1"/>
            <p:cNvSpPr/>
            <p:nvPr/>
          </p:nvSpPr>
          <p:spPr>
            <a:xfrm>
              <a:off x="873445" y="-1383355"/>
              <a:ext cx="353692" cy="395368"/>
            </a:xfrm>
            <a:custGeom>
              <a:rect b="b" l="l" r="r" t="t"/>
              <a:pathLst>
                <a:path extrusionOk="0" h="4971" w="4447">
                  <a:moveTo>
                    <a:pt x="1047" y="1"/>
                  </a:moveTo>
                  <a:cubicBezTo>
                    <a:pt x="815" y="1"/>
                    <a:pt x="577" y="64"/>
                    <a:pt x="406" y="183"/>
                  </a:cubicBezTo>
                  <a:cubicBezTo>
                    <a:pt x="205" y="321"/>
                    <a:pt x="120" y="572"/>
                    <a:pt x="321" y="753"/>
                  </a:cubicBezTo>
                  <a:cubicBezTo>
                    <a:pt x="345" y="773"/>
                    <a:pt x="371" y="790"/>
                    <a:pt x="396" y="809"/>
                  </a:cubicBezTo>
                  <a:cubicBezTo>
                    <a:pt x="455" y="855"/>
                    <a:pt x="414" y="870"/>
                    <a:pt x="331" y="933"/>
                  </a:cubicBezTo>
                  <a:cubicBezTo>
                    <a:pt x="102" y="1108"/>
                    <a:pt x="1" y="1384"/>
                    <a:pt x="15" y="1649"/>
                  </a:cubicBezTo>
                  <a:cubicBezTo>
                    <a:pt x="24" y="1824"/>
                    <a:pt x="136" y="2052"/>
                    <a:pt x="239" y="2052"/>
                  </a:cubicBezTo>
                  <a:cubicBezTo>
                    <a:pt x="267" y="2052"/>
                    <a:pt x="295" y="2035"/>
                    <a:pt x="320" y="1993"/>
                  </a:cubicBezTo>
                  <a:cubicBezTo>
                    <a:pt x="324" y="1985"/>
                    <a:pt x="521" y="1465"/>
                    <a:pt x="884" y="1292"/>
                  </a:cubicBezTo>
                  <a:cubicBezTo>
                    <a:pt x="906" y="1282"/>
                    <a:pt x="921" y="1276"/>
                    <a:pt x="932" y="1276"/>
                  </a:cubicBezTo>
                  <a:cubicBezTo>
                    <a:pt x="949" y="1276"/>
                    <a:pt x="957" y="1290"/>
                    <a:pt x="968" y="1326"/>
                  </a:cubicBezTo>
                  <a:cubicBezTo>
                    <a:pt x="1056" y="1591"/>
                    <a:pt x="1302" y="1793"/>
                    <a:pt x="1640" y="1793"/>
                  </a:cubicBezTo>
                  <a:cubicBezTo>
                    <a:pt x="1689" y="1793"/>
                    <a:pt x="1741" y="1789"/>
                    <a:pt x="1794" y="1780"/>
                  </a:cubicBezTo>
                  <a:cubicBezTo>
                    <a:pt x="1855" y="1769"/>
                    <a:pt x="1888" y="1759"/>
                    <a:pt x="1908" y="1759"/>
                  </a:cubicBezTo>
                  <a:cubicBezTo>
                    <a:pt x="1963" y="1759"/>
                    <a:pt x="1922" y="1832"/>
                    <a:pt x="2045" y="2170"/>
                  </a:cubicBezTo>
                  <a:cubicBezTo>
                    <a:pt x="2177" y="2533"/>
                    <a:pt x="2367" y="2534"/>
                    <a:pt x="2537" y="2585"/>
                  </a:cubicBezTo>
                  <a:cubicBezTo>
                    <a:pt x="2672" y="2626"/>
                    <a:pt x="2760" y="2749"/>
                    <a:pt x="2672" y="2910"/>
                  </a:cubicBezTo>
                  <a:cubicBezTo>
                    <a:pt x="2567" y="3108"/>
                    <a:pt x="2356" y="3162"/>
                    <a:pt x="2195" y="3673"/>
                  </a:cubicBezTo>
                  <a:cubicBezTo>
                    <a:pt x="2143" y="3838"/>
                    <a:pt x="2190" y="4010"/>
                    <a:pt x="2333" y="4010"/>
                  </a:cubicBezTo>
                  <a:cubicBezTo>
                    <a:pt x="2345" y="4010"/>
                    <a:pt x="2358" y="4009"/>
                    <a:pt x="2372" y="4007"/>
                  </a:cubicBezTo>
                  <a:cubicBezTo>
                    <a:pt x="2415" y="3998"/>
                    <a:pt x="2452" y="3979"/>
                    <a:pt x="2474" y="3979"/>
                  </a:cubicBezTo>
                  <a:cubicBezTo>
                    <a:pt x="2488" y="3979"/>
                    <a:pt x="2496" y="3987"/>
                    <a:pt x="2495" y="4012"/>
                  </a:cubicBezTo>
                  <a:cubicBezTo>
                    <a:pt x="2455" y="4635"/>
                    <a:pt x="2675" y="4971"/>
                    <a:pt x="2914" y="4971"/>
                  </a:cubicBezTo>
                  <a:cubicBezTo>
                    <a:pt x="3024" y="4971"/>
                    <a:pt x="3138" y="4900"/>
                    <a:pt x="3232" y="4755"/>
                  </a:cubicBezTo>
                  <a:cubicBezTo>
                    <a:pt x="3371" y="4542"/>
                    <a:pt x="3442" y="4242"/>
                    <a:pt x="3456" y="4100"/>
                  </a:cubicBezTo>
                  <a:cubicBezTo>
                    <a:pt x="3457" y="4076"/>
                    <a:pt x="3468" y="4063"/>
                    <a:pt x="3484" y="4063"/>
                  </a:cubicBezTo>
                  <a:cubicBezTo>
                    <a:pt x="3492" y="4063"/>
                    <a:pt x="3502" y="4066"/>
                    <a:pt x="3513" y="4073"/>
                  </a:cubicBezTo>
                  <a:cubicBezTo>
                    <a:pt x="3593" y="4125"/>
                    <a:pt x="3702" y="4167"/>
                    <a:pt x="3802" y="4167"/>
                  </a:cubicBezTo>
                  <a:cubicBezTo>
                    <a:pt x="3884" y="4167"/>
                    <a:pt x="3960" y="4139"/>
                    <a:pt x="4009" y="4064"/>
                  </a:cubicBezTo>
                  <a:cubicBezTo>
                    <a:pt x="4067" y="3977"/>
                    <a:pt x="4098" y="3879"/>
                    <a:pt x="4096" y="3771"/>
                  </a:cubicBezTo>
                  <a:cubicBezTo>
                    <a:pt x="4089" y="3437"/>
                    <a:pt x="3969" y="3072"/>
                    <a:pt x="3832" y="2810"/>
                  </a:cubicBezTo>
                  <a:cubicBezTo>
                    <a:pt x="3802" y="2751"/>
                    <a:pt x="3779" y="2715"/>
                    <a:pt x="3841" y="2715"/>
                  </a:cubicBezTo>
                  <a:cubicBezTo>
                    <a:pt x="3842" y="2715"/>
                    <a:pt x="3843" y="2715"/>
                    <a:pt x="3844" y="2715"/>
                  </a:cubicBezTo>
                  <a:cubicBezTo>
                    <a:pt x="4446" y="2715"/>
                    <a:pt x="4052" y="1757"/>
                    <a:pt x="3380" y="1322"/>
                  </a:cubicBezTo>
                  <a:cubicBezTo>
                    <a:pt x="3360" y="1309"/>
                    <a:pt x="3327" y="1291"/>
                    <a:pt x="3328" y="1278"/>
                  </a:cubicBezTo>
                  <a:cubicBezTo>
                    <a:pt x="3332" y="1249"/>
                    <a:pt x="3357" y="1258"/>
                    <a:pt x="3414" y="1229"/>
                  </a:cubicBezTo>
                  <a:cubicBezTo>
                    <a:pt x="3569" y="1151"/>
                    <a:pt x="3626" y="963"/>
                    <a:pt x="3489" y="769"/>
                  </a:cubicBezTo>
                  <a:cubicBezTo>
                    <a:pt x="3251" y="433"/>
                    <a:pt x="2612" y="157"/>
                    <a:pt x="2144" y="157"/>
                  </a:cubicBezTo>
                  <a:cubicBezTo>
                    <a:pt x="2005" y="157"/>
                    <a:pt x="1880" y="181"/>
                    <a:pt x="1786" y="236"/>
                  </a:cubicBezTo>
                  <a:cubicBezTo>
                    <a:pt x="1760" y="252"/>
                    <a:pt x="1746" y="259"/>
                    <a:pt x="1735" y="259"/>
                  </a:cubicBezTo>
                  <a:cubicBezTo>
                    <a:pt x="1704" y="259"/>
                    <a:pt x="1695" y="204"/>
                    <a:pt x="1525" y="111"/>
                  </a:cubicBezTo>
                  <a:cubicBezTo>
                    <a:pt x="1390" y="37"/>
                    <a:pt x="1220" y="1"/>
                    <a:pt x="1047" y="1"/>
                  </a:cubicBezTo>
                  <a:close/>
                </a:path>
              </a:pathLst>
            </a:custGeom>
            <a:solidFill>
              <a:srgbClr val="612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1"/>
            <p:cNvSpPr/>
            <p:nvPr/>
          </p:nvSpPr>
          <p:spPr>
            <a:xfrm>
              <a:off x="1117702" y="-1270333"/>
              <a:ext cx="58299" cy="73331"/>
            </a:xfrm>
            <a:custGeom>
              <a:rect b="b" l="l" r="r" t="t"/>
              <a:pathLst>
                <a:path extrusionOk="0" h="922" w="733">
                  <a:moveTo>
                    <a:pt x="34" y="1"/>
                  </a:moveTo>
                  <a:cubicBezTo>
                    <a:pt x="15" y="1"/>
                    <a:pt x="1" y="31"/>
                    <a:pt x="21" y="43"/>
                  </a:cubicBezTo>
                  <a:cubicBezTo>
                    <a:pt x="333" y="246"/>
                    <a:pt x="574" y="557"/>
                    <a:pt x="694" y="910"/>
                  </a:cubicBezTo>
                  <a:cubicBezTo>
                    <a:pt x="697" y="918"/>
                    <a:pt x="703" y="922"/>
                    <a:pt x="710" y="922"/>
                  </a:cubicBezTo>
                  <a:cubicBezTo>
                    <a:pt x="721" y="922"/>
                    <a:pt x="732" y="912"/>
                    <a:pt x="728" y="898"/>
                  </a:cubicBezTo>
                  <a:cubicBezTo>
                    <a:pt x="612" y="535"/>
                    <a:pt x="370" y="209"/>
                    <a:pt x="46" y="4"/>
                  </a:cubicBezTo>
                  <a:cubicBezTo>
                    <a:pt x="42" y="2"/>
                    <a:pt x="38" y="1"/>
                    <a:pt x="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1"/>
            <p:cNvSpPr/>
            <p:nvPr/>
          </p:nvSpPr>
          <p:spPr>
            <a:xfrm>
              <a:off x="1140052" y="-1164151"/>
              <a:ext cx="26167" cy="74524"/>
            </a:xfrm>
            <a:custGeom>
              <a:rect b="b" l="l" r="r" t="t"/>
              <a:pathLst>
                <a:path extrusionOk="0" h="937" w="329">
                  <a:moveTo>
                    <a:pt x="26" y="0"/>
                  </a:moveTo>
                  <a:cubicBezTo>
                    <a:pt x="13" y="0"/>
                    <a:pt x="1" y="16"/>
                    <a:pt x="10" y="28"/>
                  </a:cubicBezTo>
                  <a:cubicBezTo>
                    <a:pt x="197" y="285"/>
                    <a:pt x="252" y="605"/>
                    <a:pt x="282" y="916"/>
                  </a:cubicBezTo>
                  <a:cubicBezTo>
                    <a:pt x="283" y="928"/>
                    <a:pt x="293" y="937"/>
                    <a:pt x="304" y="937"/>
                  </a:cubicBezTo>
                  <a:cubicBezTo>
                    <a:pt x="305" y="937"/>
                    <a:pt x="305" y="937"/>
                    <a:pt x="306" y="937"/>
                  </a:cubicBezTo>
                  <a:cubicBezTo>
                    <a:pt x="319" y="935"/>
                    <a:pt x="329" y="925"/>
                    <a:pt x="327" y="912"/>
                  </a:cubicBezTo>
                  <a:cubicBezTo>
                    <a:pt x="303" y="595"/>
                    <a:pt x="236" y="265"/>
                    <a:pt x="38" y="7"/>
                  </a:cubicBezTo>
                  <a:cubicBezTo>
                    <a:pt x="35" y="2"/>
                    <a:pt x="30" y="0"/>
                    <a:pt x="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1"/>
            <p:cNvSpPr/>
            <p:nvPr/>
          </p:nvSpPr>
          <p:spPr>
            <a:xfrm>
              <a:off x="1109908" y="-1083898"/>
              <a:ext cx="13203" cy="63151"/>
            </a:xfrm>
            <a:custGeom>
              <a:rect b="b" l="l" r="r" t="t"/>
              <a:pathLst>
                <a:path extrusionOk="0" h="794" w="166">
                  <a:moveTo>
                    <a:pt x="110" y="1"/>
                  </a:moveTo>
                  <a:cubicBezTo>
                    <a:pt x="100" y="1"/>
                    <a:pt x="90" y="8"/>
                    <a:pt x="92" y="20"/>
                  </a:cubicBezTo>
                  <a:cubicBezTo>
                    <a:pt x="122" y="270"/>
                    <a:pt x="90" y="528"/>
                    <a:pt x="4" y="764"/>
                  </a:cubicBezTo>
                  <a:cubicBezTo>
                    <a:pt x="0" y="776"/>
                    <a:pt x="5" y="789"/>
                    <a:pt x="17" y="792"/>
                  </a:cubicBezTo>
                  <a:cubicBezTo>
                    <a:pt x="19" y="793"/>
                    <a:pt x="22" y="793"/>
                    <a:pt x="25" y="793"/>
                  </a:cubicBezTo>
                  <a:cubicBezTo>
                    <a:pt x="34" y="793"/>
                    <a:pt x="42" y="788"/>
                    <a:pt x="46" y="780"/>
                  </a:cubicBezTo>
                  <a:cubicBezTo>
                    <a:pt x="141" y="538"/>
                    <a:pt x="165" y="270"/>
                    <a:pt x="125" y="15"/>
                  </a:cubicBezTo>
                  <a:cubicBezTo>
                    <a:pt x="125" y="5"/>
                    <a:pt x="117" y="1"/>
                    <a:pt x="1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1"/>
            <p:cNvSpPr/>
            <p:nvPr/>
          </p:nvSpPr>
          <p:spPr>
            <a:xfrm>
              <a:off x="950437" y="-1354960"/>
              <a:ext cx="50266" cy="63628"/>
            </a:xfrm>
            <a:custGeom>
              <a:rect b="b" l="l" r="r" t="t"/>
              <a:pathLst>
                <a:path extrusionOk="0" h="800" w="632">
                  <a:moveTo>
                    <a:pt x="606" y="0"/>
                  </a:moveTo>
                  <a:cubicBezTo>
                    <a:pt x="603" y="0"/>
                    <a:pt x="599" y="1"/>
                    <a:pt x="595" y="4"/>
                  </a:cubicBezTo>
                  <a:cubicBezTo>
                    <a:pt x="342" y="205"/>
                    <a:pt x="139" y="471"/>
                    <a:pt x="5" y="768"/>
                  </a:cubicBezTo>
                  <a:cubicBezTo>
                    <a:pt x="1" y="779"/>
                    <a:pt x="5" y="791"/>
                    <a:pt x="17" y="796"/>
                  </a:cubicBezTo>
                  <a:cubicBezTo>
                    <a:pt x="20" y="799"/>
                    <a:pt x="24" y="800"/>
                    <a:pt x="27" y="800"/>
                  </a:cubicBezTo>
                  <a:cubicBezTo>
                    <a:pt x="35" y="800"/>
                    <a:pt x="43" y="795"/>
                    <a:pt x="46" y="786"/>
                  </a:cubicBezTo>
                  <a:cubicBezTo>
                    <a:pt x="183" y="501"/>
                    <a:pt x="373" y="236"/>
                    <a:pt x="617" y="31"/>
                  </a:cubicBezTo>
                  <a:cubicBezTo>
                    <a:pt x="632" y="20"/>
                    <a:pt x="621" y="0"/>
                    <a:pt x="6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 name="Google Shape;491;p31"/>
          <p:cNvSpPr/>
          <p:nvPr/>
        </p:nvSpPr>
        <p:spPr>
          <a:xfrm>
            <a:off x="6138750" y="15331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1"/>
          <p:cNvSpPr/>
          <p:nvPr/>
        </p:nvSpPr>
        <p:spPr>
          <a:xfrm>
            <a:off x="7058550" y="6400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1"/>
          <p:cNvSpPr/>
          <p:nvPr/>
        </p:nvSpPr>
        <p:spPr>
          <a:xfrm>
            <a:off x="8136450" y="6400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94" name="Google Shape;494;p31"/>
          <p:cNvPicPr preferRelativeResize="0"/>
          <p:nvPr/>
        </p:nvPicPr>
        <p:blipFill>
          <a:blip r:embed="rId3">
            <a:alphaModFix/>
          </a:blip>
          <a:stretch>
            <a:fillRect/>
          </a:stretch>
        </p:blipFill>
        <p:spPr>
          <a:xfrm>
            <a:off x="1481163" y="635700"/>
            <a:ext cx="3161599" cy="3067604"/>
          </a:xfrm>
          <a:prstGeom prst="rect">
            <a:avLst/>
          </a:prstGeom>
          <a:noFill/>
          <a:ln>
            <a:noFill/>
          </a:ln>
        </p:spPr>
      </p:pic>
      <p:sp>
        <p:nvSpPr>
          <p:cNvPr id="495" name="Google Shape;495;p31"/>
          <p:cNvSpPr txBox="1"/>
          <p:nvPr/>
        </p:nvSpPr>
        <p:spPr>
          <a:xfrm>
            <a:off x="4380325" y="0"/>
            <a:ext cx="4763700" cy="1041300"/>
          </a:xfrm>
          <a:prstGeom prst="rect">
            <a:avLst/>
          </a:prstGeom>
          <a:noFill/>
          <a:ln>
            <a:noFill/>
          </a:ln>
        </p:spPr>
        <p:txBody>
          <a:bodyPr anchorCtr="0" anchor="ctr" bIns="91425" lIns="91425" spcFirstLastPara="1" rIns="91425" wrap="square" tIns="91425">
            <a:noAutofit/>
          </a:bodyPr>
          <a:lstStyle/>
          <a:p>
            <a:pPr indent="457200" lvl="0" marL="0" rtl="0" algn="l">
              <a:spcBef>
                <a:spcPts val="0"/>
              </a:spcBef>
              <a:spcAft>
                <a:spcPts val="0"/>
              </a:spcAft>
              <a:buNone/>
            </a:pPr>
            <a:r>
              <a:rPr b="1" lang="en" sz="4400">
                <a:solidFill>
                  <a:schemeClr val="accent1"/>
                </a:solidFill>
                <a:latin typeface="Roboto"/>
                <a:ea typeface="Roboto"/>
                <a:cs typeface="Roboto"/>
                <a:sym typeface="Roboto"/>
              </a:rPr>
              <a:t>Find My Protest</a:t>
            </a:r>
            <a:endParaRPr b="1" sz="4400">
              <a:solidFill>
                <a:schemeClr val="accen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pic>
        <p:nvPicPr>
          <p:cNvPr id="937" name="Google Shape;937;p40"/>
          <p:cNvPicPr preferRelativeResize="0"/>
          <p:nvPr/>
        </p:nvPicPr>
        <p:blipFill rotWithShape="1">
          <a:blip r:embed="rId3">
            <a:alphaModFix/>
          </a:blip>
          <a:srcRect b="0" l="8004" r="35746" t="0"/>
          <a:stretch/>
        </p:blipFill>
        <p:spPr>
          <a:xfrm>
            <a:off x="-551194" y="859081"/>
            <a:ext cx="957600" cy="957600"/>
          </a:xfrm>
          <a:prstGeom prst="ellipse">
            <a:avLst/>
          </a:prstGeom>
          <a:noFill/>
          <a:ln cap="flat" cmpd="sng" w="76200">
            <a:solidFill>
              <a:schemeClr val="lt1"/>
            </a:solidFill>
            <a:prstDash val="solid"/>
            <a:round/>
            <a:headEnd len="sm" w="sm" type="none"/>
            <a:tailEnd len="sm" w="sm" type="none"/>
          </a:ln>
        </p:spPr>
      </p:pic>
      <p:sp>
        <p:nvSpPr>
          <p:cNvPr id="938" name="Google Shape;938;p40"/>
          <p:cNvSpPr txBox="1"/>
          <p:nvPr>
            <p:ph type="title"/>
          </p:nvPr>
        </p:nvSpPr>
        <p:spPr>
          <a:xfrm>
            <a:off x="0" y="101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Solved Challenges in DS</a:t>
            </a:r>
            <a:endParaRPr/>
          </a:p>
        </p:txBody>
      </p:sp>
      <p:sp>
        <p:nvSpPr>
          <p:cNvPr id="939" name="Google Shape;939;p40"/>
          <p:cNvSpPr txBox="1"/>
          <p:nvPr>
            <p:ph idx="1" type="subTitle"/>
          </p:nvPr>
        </p:nvSpPr>
        <p:spPr>
          <a:xfrm>
            <a:off x="3901525" y="679800"/>
            <a:ext cx="5242500" cy="1039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Collecting multiple JSONL files putting them into 1</a:t>
            </a:r>
            <a:endParaRPr sz="1200"/>
          </a:p>
          <a:p>
            <a:pPr indent="-304800" lvl="0" marL="457200" rtl="0" algn="l">
              <a:spcBef>
                <a:spcPts val="0"/>
              </a:spcBef>
              <a:spcAft>
                <a:spcPts val="0"/>
              </a:spcAft>
              <a:buSzPts val="1200"/>
              <a:buChar char="●"/>
            </a:pPr>
            <a:r>
              <a:rPr lang="en" sz="1200"/>
              <a:t>Research of Translating Data into English </a:t>
            </a:r>
            <a:endParaRPr sz="1200"/>
          </a:p>
          <a:p>
            <a:pPr indent="-304800" lvl="0" marL="457200" rtl="0" algn="l">
              <a:spcBef>
                <a:spcPts val="0"/>
              </a:spcBef>
              <a:spcAft>
                <a:spcPts val="0"/>
              </a:spcAft>
              <a:buSzPts val="1200"/>
              <a:buChar char="●"/>
            </a:pPr>
            <a:r>
              <a:rPr lang="en" sz="1200"/>
              <a:t>Deciding for Data</a:t>
            </a:r>
            <a:endParaRPr sz="1200"/>
          </a:p>
          <a:p>
            <a:pPr indent="-304800" lvl="0" marL="457200" rtl="0" algn="l">
              <a:spcBef>
                <a:spcPts val="0"/>
              </a:spcBef>
              <a:spcAft>
                <a:spcPts val="0"/>
              </a:spcAft>
              <a:buSzPts val="1200"/>
              <a:buChar char="●"/>
            </a:pPr>
            <a:r>
              <a:rPr lang="en" sz="1200"/>
              <a:t>Deciding for  columns to keep</a:t>
            </a:r>
            <a:endParaRPr sz="1200"/>
          </a:p>
          <a:p>
            <a:pPr indent="0" lvl="0" marL="0" rtl="0" algn="l">
              <a:spcBef>
                <a:spcPts val="0"/>
              </a:spcBef>
              <a:spcAft>
                <a:spcPts val="0"/>
              </a:spcAft>
              <a:buNone/>
            </a:pPr>
            <a:r>
              <a:t/>
            </a:r>
            <a:endParaRPr sz="1200"/>
          </a:p>
        </p:txBody>
      </p:sp>
      <p:sp>
        <p:nvSpPr>
          <p:cNvPr id="940" name="Google Shape;940;p40"/>
          <p:cNvSpPr txBox="1"/>
          <p:nvPr>
            <p:ph idx="2" type="subTitle"/>
          </p:nvPr>
        </p:nvSpPr>
        <p:spPr>
          <a:xfrm>
            <a:off x="3901625" y="1622788"/>
            <a:ext cx="5242500" cy="1665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Shared Google Folder: using Google Sheets and accesing sheets by Google Colab</a:t>
            </a:r>
            <a:endParaRPr sz="1200"/>
          </a:p>
          <a:p>
            <a:pPr indent="-304800" lvl="0" marL="457200" rtl="0" algn="l">
              <a:spcBef>
                <a:spcPts val="0"/>
              </a:spcBef>
              <a:spcAft>
                <a:spcPts val="0"/>
              </a:spcAft>
              <a:buSzPts val="1200"/>
              <a:buChar char="●"/>
            </a:pPr>
            <a:r>
              <a:rPr lang="en" sz="1200"/>
              <a:t>Taking the Mean, fill NaN, applying Filters, replacing, splitting a column, ….</a:t>
            </a:r>
            <a:endParaRPr sz="1200"/>
          </a:p>
          <a:p>
            <a:pPr indent="-304800" lvl="0" marL="457200" rtl="0" algn="l">
              <a:spcBef>
                <a:spcPts val="0"/>
              </a:spcBef>
              <a:spcAft>
                <a:spcPts val="0"/>
              </a:spcAft>
              <a:buSzPts val="1200"/>
              <a:buChar char="●"/>
            </a:pPr>
            <a:r>
              <a:rPr lang="en" sz="1200"/>
              <a:t>Classifying Crowd_Size, and Categories(+Subcat)</a:t>
            </a:r>
            <a:endParaRPr sz="1200"/>
          </a:p>
          <a:p>
            <a:pPr indent="-304800" lvl="0" marL="457200" rtl="0" algn="l">
              <a:spcBef>
                <a:spcPts val="0"/>
              </a:spcBef>
              <a:spcAft>
                <a:spcPts val="0"/>
              </a:spcAft>
              <a:buSzPts val="1200"/>
              <a:buChar char="●"/>
            </a:pPr>
            <a:r>
              <a:rPr lang="en" sz="1200"/>
              <a:t>converting date -&gt; datetime64, numbers -&gt; to_numeric(floar or int)</a:t>
            </a:r>
            <a:endParaRPr sz="1200"/>
          </a:p>
          <a:p>
            <a:pPr indent="0" lvl="0" marL="0" rtl="0" algn="l">
              <a:spcBef>
                <a:spcPts val="0"/>
              </a:spcBef>
              <a:spcAft>
                <a:spcPts val="0"/>
              </a:spcAft>
              <a:buNone/>
            </a:pPr>
            <a:r>
              <a:t/>
            </a:r>
            <a:endParaRPr sz="1200"/>
          </a:p>
        </p:txBody>
      </p:sp>
      <p:sp>
        <p:nvSpPr>
          <p:cNvPr id="941" name="Google Shape;941;p40"/>
          <p:cNvSpPr txBox="1"/>
          <p:nvPr>
            <p:ph idx="4" type="subTitle"/>
          </p:nvPr>
        </p:nvSpPr>
        <p:spPr>
          <a:xfrm>
            <a:off x="1726325" y="679800"/>
            <a:ext cx="21753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Decision </a:t>
            </a:r>
            <a:endParaRPr/>
          </a:p>
        </p:txBody>
      </p:sp>
      <p:sp>
        <p:nvSpPr>
          <p:cNvPr id="942" name="Google Shape;942;p40"/>
          <p:cNvSpPr txBox="1"/>
          <p:nvPr>
            <p:ph idx="5" type="subTitle"/>
          </p:nvPr>
        </p:nvSpPr>
        <p:spPr>
          <a:xfrm>
            <a:off x="1726325" y="1631100"/>
            <a:ext cx="21753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Cleaning </a:t>
            </a:r>
            <a:endParaRPr/>
          </a:p>
        </p:txBody>
      </p:sp>
      <p:sp>
        <p:nvSpPr>
          <p:cNvPr id="943" name="Google Shape;943;p40"/>
          <p:cNvSpPr txBox="1"/>
          <p:nvPr>
            <p:ph idx="6" type="subTitle"/>
          </p:nvPr>
        </p:nvSpPr>
        <p:spPr>
          <a:xfrm>
            <a:off x="1726322" y="2869650"/>
            <a:ext cx="21753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Analysation</a:t>
            </a:r>
            <a:endParaRPr/>
          </a:p>
        </p:txBody>
      </p:sp>
      <p:pic>
        <p:nvPicPr>
          <p:cNvPr id="944" name="Google Shape;944;p40"/>
          <p:cNvPicPr preferRelativeResize="0"/>
          <p:nvPr/>
        </p:nvPicPr>
        <p:blipFill rotWithShape="1">
          <a:blip r:embed="rId4">
            <a:alphaModFix/>
          </a:blip>
          <a:srcRect b="0" l="32103" r="21598" t="17695"/>
          <a:stretch/>
        </p:blipFill>
        <p:spPr>
          <a:xfrm>
            <a:off x="0" y="2092962"/>
            <a:ext cx="957600" cy="957600"/>
          </a:xfrm>
          <a:prstGeom prst="ellipse">
            <a:avLst/>
          </a:prstGeom>
          <a:noFill/>
          <a:ln cap="flat" cmpd="sng" w="76200">
            <a:solidFill>
              <a:schemeClr val="lt1"/>
            </a:solidFill>
            <a:prstDash val="solid"/>
            <a:round/>
            <a:headEnd len="sm" w="sm" type="none"/>
            <a:tailEnd len="sm" w="sm" type="none"/>
          </a:ln>
        </p:spPr>
      </p:pic>
      <p:pic>
        <p:nvPicPr>
          <p:cNvPr id="945" name="Google Shape;945;p40"/>
          <p:cNvPicPr preferRelativeResize="0"/>
          <p:nvPr/>
        </p:nvPicPr>
        <p:blipFill rotWithShape="1">
          <a:blip r:embed="rId4">
            <a:alphaModFix/>
          </a:blip>
          <a:srcRect b="33128" l="64417" r="0" t="3612"/>
          <a:stretch/>
        </p:blipFill>
        <p:spPr>
          <a:xfrm>
            <a:off x="406411" y="3486206"/>
            <a:ext cx="957600" cy="957600"/>
          </a:xfrm>
          <a:prstGeom prst="ellipse">
            <a:avLst/>
          </a:prstGeom>
          <a:noFill/>
          <a:ln cap="flat" cmpd="sng" w="76200">
            <a:solidFill>
              <a:schemeClr val="lt1"/>
            </a:solidFill>
            <a:prstDash val="solid"/>
            <a:round/>
            <a:headEnd len="sm" w="sm" type="none"/>
            <a:tailEnd len="sm" w="sm" type="none"/>
          </a:ln>
        </p:spPr>
      </p:pic>
      <p:sp>
        <p:nvSpPr>
          <p:cNvPr id="946" name="Google Shape;946;p40"/>
          <p:cNvSpPr txBox="1"/>
          <p:nvPr>
            <p:ph idx="6" type="subTitle"/>
          </p:nvPr>
        </p:nvSpPr>
        <p:spPr>
          <a:xfrm>
            <a:off x="1726325" y="3569400"/>
            <a:ext cx="21753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Prediction</a:t>
            </a:r>
            <a:endParaRPr/>
          </a:p>
        </p:txBody>
      </p:sp>
      <p:sp>
        <p:nvSpPr>
          <p:cNvPr id="947" name="Google Shape;947;p40"/>
          <p:cNvSpPr txBox="1"/>
          <p:nvPr>
            <p:ph idx="2" type="subTitle"/>
          </p:nvPr>
        </p:nvSpPr>
        <p:spPr>
          <a:xfrm>
            <a:off x="3901625" y="2869662"/>
            <a:ext cx="5242500" cy="957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Using Matplotlib, Seaborn &amp; others on the Dataframe</a:t>
            </a:r>
            <a:endParaRPr sz="1200"/>
          </a:p>
          <a:p>
            <a:pPr indent="-304800" lvl="0" marL="457200" rtl="0" algn="l">
              <a:spcBef>
                <a:spcPts val="0"/>
              </a:spcBef>
              <a:spcAft>
                <a:spcPts val="0"/>
              </a:spcAft>
              <a:buSzPts val="1200"/>
              <a:buChar char="●"/>
            </a:pPr>
            <a:r>
              <a:rPr lang="en" sz="1200"/>
              <a:t>plotting: box, violin, scatter</a:t>
            </a:r>
            <a:endParaRPr sz="1200"/>
          </a:p>
          <a:p>
            <a:pPr indent="-304800" lvl="0" marL="457200" rtl="0" algn="l">
              <a:spcBef>
                <a:spcPts val="0"/>
              </a:spcBef>
              <a:spcAft>
                <a:spcPts val="0"/>
              </a:spcAft>
              <a:buSzPts val="1200"/>
              <a:buChar char="●"/>
            </a:pPr>
            <a:r>
              <a:rPr lang="en" sz="1200"/>
              <a:t>adjusting diagram &amp; label, finding colours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
        <p:nvSpPr>
          <p:cNvPr id="948" name="Google Shape;948;p40"/>
          <p:cNvSpPr txBox="1"/>
          <p:nvPr>
            <p:ph idx="2" type="subTitle"/>
          </p:nvPr>
        </p:nvSpPr>
        <p:spPr>
          <a:xfrm>
            <a:off x="3901625" y="3569400"/>
            <a:ext cx="5242500" cy="1574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Encoding(OneHotEncoding, manually Indexing)</a:t>
            </a:r>
            <a:endParaRPr sz="1200"/>
          </a:p>
          <a:p>
            <a:pPr indent="0" lvl="0" marL="457200" rtl="0" algn="l">
              <a:spcBef>
                <a:spcPts val="0"/>
              </a:spcBef>
              <a:spcAft>
                <a:spcPts val="0"/>
              </a:spcAft>
              <a:buNone/>
            </a:pPr>
            <a:r>
              <a:rPr lang="en" sz="1200"/>
              <a:t>Researching Forms of Encoding(datetime, label, …)</a:t>
            </a:r>
            <a:endParaRPr sz="1200"/>
          </a:p>
          <a:p>
            <a:pPr indent="-304800" lvl="0" marL="457200" rtl="0" algn="l">
              <a:spcBef>
                <a:spcPts val="0"/>
              </a:spcBef>
              <a:spcAft>
                <a:spcPts val="0"/>
              </a:spcAft>
              <a:buSzPts val="1200"/>
              <a:buChar char="●"/>
            </a:pPr>
            <a:r>
              <a:rPr lang="en" sz="1200"/>
              <a:t>trying different Models for Predictions:</a:t>
            </a:r>
            <a:endParaRPr sz="1200"/>
          </a:p>
          <a:p>
            <a:pPr indent="0" lvl="0" marL="457200" rtl="0" algn="l">
              <a:spcBef>
                <a:spcPts val="0"/>
              </a:spcBef>
              <a:spcAft>
                <a:spcPts val="0"/>
              </a:spcAft>
              <a:buNone/>
            </a:pPr>
            <a:r>
              <a:rPr lang="en" sz="1200"/>
              <a:t>Knn, Linear Regression,SVC, Decision Tree </a:t>
            </a:r>
            <a:endParaRPr sz="1200"/>
          </a:p>
          <a:p>
            <a:pPr indent="0" lvl="0" marL="457200" rtl="0" algn="l">
              <a:spcBef>
                <a:spcPts val="0"/>
              </a:spcBef>
              <a:spcAft>
                <a:spcPts val="0"/>
              </a:spcAft>
              <a:buNone/>
            </a:pPr>
            <a:r>
              <a:rPr lang="en" sz="1200"/>
              <a:t>-&gt; Adding Regression, Alpha and playing with Neighbors</a:t>
            </a:r>
            <a:endParaRPr sz="1200"/>
          </a:p>
          <a:p>
            <a:pPr indent="-304800" lvl="0" marL="457200" rtl="0" algn="l">
              <a:spcBef>
                <a:spcPts val="0"/>
              </a:spcBef>
              <a:spcAft>
                <a:spcPts val="0"/>
              </a:spcAft>
              <a:buSzPts val="1200"/>
              <a:buChar char="●"/>
            </a:pPr>
            <a:r>
              <a:rPr lang="en" sz="1200"/>
              <a:t>Comparing </a:t>
            </a:r>
            <a:r>
              <a:rPr lang="en" sz="1200"/>
              <a:t>Results + Validation</a:t>
            </a:r>
            <a:endParaRPr sz="1200"/>
          </a:p>
          <a:p>
            <a:pPr indent="-304800" lvl="0" marL="457200" rtl="0" algn="l">
              <a:spcBef>
                <a:spcPts val="0"/>
              </a:spcBef>
              <a:spcAft>
                <a:spcPts val="0"/>
              </a:spcAft>
              <a:buSzPts val="1200"/>
              <a:buChar char="●"/>
            </a:pPr>
            <a:r>
              <a:rPr lang="en" sz="1200"/>
              <a:t>trying on Examples and succeding with it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grpSp>
        <p:nvGrpSpPr>
          <p:cNvPr id="953" name="Google Shape;953;p41"/>
          <p:cNvGrpSpPr/>
          <p:nvPr/>
        </p:nvGrpSpPr>
        <p:grpSpPr>
          <a:xfrm>
            <a:off x="2324074" y="239925"/>
            <a:ext cx="4968699" cy="4003686"/>
            <a:chOff x="4778525" y="1058375"/>
            <a:chExt cx="3551100" cy="2592725"/>
          </a:xfrm>
        </p:grpSpPr>
        <p:sp>
          <p:nvSpPr>
            <p:cNvPr id="954" name="Google Shape;954;p41"/>
            <p:cNvSpPr/>
            <p:nvPr/>
          </p:nvSpPr>
          <p:spPr>
            <a:xfrm>
              <a:off x="5969375" y="3135950"/>
              <a:ext cx="1169400" cy="3939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1"/>
            <p:cNvSpPr/>
            <p:nvPr/>
          </p:nvSpPr>
          <p:spPr>
            <a:xfrm>
              <a:off x="4778525" y="1058375"/>
              <a:ext cx="3551100" cy="2132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1"/>
            <p:cNvSpPr/>
            <p:nvPr/>
          </p:nvSpPr>
          <p:spPr>
            <a:xfrm>
              <a:off x="5690525" y="3445000"/>
              <a:ext cx="1727100" cy="206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57" name="Google Shape;957;p41"/>
          <p:cNvPicPr preferRelativeResize="0"/>
          <p:nvPr/>
        </p:nvPicPr>
        <p:blipFill>
          <a:blip r:embed="rId3">
            <a:alphaModFix/>
          </a:blip>
          <a:stretch>
            <a:fillRect/>
          </a:stretch>
        </p:blipFill>
        <p:spPr>
          <a:xfrm>
            <a:off x="2508450" y="391075"/>
            <a:ext cx="4594973" cy="2945751"/>
          </a:xfrm>
          <a:prstGeom prst="rect">
            <a:avLst/>
          </a:prstGeom>
          <a:noFill/>
          <a:ln>
            <a:noFill/>
          </a:ln>
        </p:spPr>
      </p:pic>
      <p:grpSp>
        <p:nvGrpSpPr>
          <p:cNvPr id="958" name="Google Shape;958;p41"/>
          <p:cNvGrpSpPr/>
          <p:nvPr/>
        </p:nvGrpSpPr>
        <p:grpSpPr>
          <a:xfrm>
            <a:off x="-266857" y="3046266"/>
            <a:ext cx="3673258" cy="2497831"/>
            <a:chOff x="4778525" y="1058375"/>
            <a:chExt cx="3551100" cy="2592725"/>
          </a:xfrm>
        </p:grpSpPr>
        <p:sp>
          <p:nvSpPr>
            <p:cNvPr id="959" name="Google Shape;959;p41"/>
            <p:cNvSpPr/>
            <p:nvPr/>
          </p:nvSpPr>
          <p:spPr>
            <a:xfrm>
              <a:off x="5969375" y="3135950"/>
              <a:ext cx="1169400" cy="3939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1"/>
            <p:cNvSpPr/>
            <p:nvPr/>
          </p:nvSpPr>
          <p:spPr>
            <a:xfrm>
              <a:off x="4778525" y="1058375"/>
              <a:ext cx="3551100" cy="2132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1"/>
            <p:cNvSpPr/>
            <p:nvPr/>
          </p:nvSpPr>
          <p:spPr>
            <a:xfrm>
              <a:off x="5690525" y="3445000"/>
              <a:ext cx="1727100" cy="20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62" name="Google Shape;962;p41"/>
          <p:cNvPicPr preferRelativeResize="0"/>
          <p:nvPr/>
        </p:nvPicPr>
        <p:blipFill>
          <a:blip r:embed="rId4">
            <a:alphaModFix/>
          </a:blip>
          <a:stretch>
            <a:fillRect/>
          </a:stretch>
        </p:blipFill>
        <p:spPr>
          <a:xfrm>
            <a:off x="-123125" y="3129350"/>
            <a:ext cx="3373501" cy="1855775"/>
          </a:xfrm>
          <a:prstGeom prst="rect">
            <a:avLst/>
          </a:prstGeom>
          <a:noFill/>
          <a:ln>
            <a:noFill/>
          </a:ln>
        </p:spPr>
      </p:pic>
      <p:grpSp>
        <p:nvGrpSpPr>
          <p:cNvPr id="963" name="Google Shape;963;p41"/>
          <p:cNvGrpSpPr/>
          <p:nvPr/>
        </p:nvGrpSpPr>
        <p:grpSpPr>
          <a:xfrm>
            <a:off x="6691033" y="2869570"/>
            <a:ext cx="3150181" cy="2200446"/>
            <a:chOff x="4778525" y="1058375"/>
            <a:chExt cx="3551100" cy="2592725"/>
          </a:xfrm>
        </p:grpSpPr>
        <p:sp>
          <p:nvSpPr>
            <p:cNvPr id="964" name="Google Shape;964;p41"/>
            <p:cNvSpPr/>
            <p:nvPr/>
          </p:nvSpPr>
          <p:spPr>
            <a:xfrm>
              <a:off x="5969375" y="3135950"/>
              <a:ext cx="1169400" cy="3939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1"/>
            <p:cNvSpPr/>
            <p:nvPr/>
          </p:nvSpPr>
          <p:spPr>
            <a:xfrm>
              <a:off x="4778525" y="1058375"/>
              <a:ext cx="3551100" cy="2132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1"/>
            <p:cNvSpPr/>
            <p:nvPr/>
          </p:nvSpPr>
          <p:spPr>
            <a:xfrm>
              <a:off x="5690525" y="3445000"/>
              <a:ext cx="1727100" cy="206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67" name="Google Shape;967;p41"/>
          <p:cNvPicPr preferRelativeResize="0"/>
          <p:nvPr/>
        </p:nvPicPr>
        <p:blipFill>
          <a:blip r:embed="rId5">
            <a:alphaModFix/>
          </a:blip>
          <a:stretch>
            <a:fillRect/>
          </a:stretch>
        </p:blipFill>
        <p:spPr>
          <a:xfrm>
            <a:off x="6831500" y="3046275"/>
            <a:ext cx="2869376" cy="1492950"/>
          </a:xfrm>
          <a:prstGeom prst="rect">
            <a:avLst/>
          </a:prstGeom>
          <a:noFill/>
          <a:ln>
            <a:noFill/>
          </a:ln>
        </p:spPr>
      </p:pic>
      <p:sp>
        <p:nvSpPr>
          <p:cNvPr id="968" name="Google Shape;968;p41"/>
          <p:cNvSpPr txBox="1"/>
          <p:nvPr>
            <p:ph type="title"/>
          </p:nvPr>
        </p:nvSpPr>
        <p:spPr>
          <a:xfrm>
            <a:off x="103964" y="152450"/>
            <a:ext cx="2749500" cy="88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Analysation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sp>
        <p:nvSpPr>
          <p:cNvPr id="973" name="Google Shape;973;p4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DS PATHWAY</a:t>
            </a:r>
            <a:endParaRPr/>
          </a:p>
        </p:txBody>
      </p:sp>
      <p:sp>
        <p:nvSpPr>
          <p:cNvPr id="974" name="Google Shape;974;p42"/>
          <p:cNvSpPr/>
          <p:nvPr/>
        </p:nvSpPr>
        <p:spPr>
          <a:xfrm>
            <a:off x="9786025" y="6063135"/>
            <a:ext cx="170493" cy="251842"/>
          </a:xfrm>
          <a:custGeom>
            <a:rect b="b" l="l" r="r" t="t"/>
            <a:pathLst>
              <a:path extrusionOk="0" h="517" w="350">
                <a:moveTo>
                  <a:pt x="18" y="0"/>
                </a:moveTo>
                <a:cubicBezTo>
                  <a:pt x="16" y="0"/>
                  <a:pt x="14" y="1"/>
                  <a:pt x="12" y="3"/>
                </a:cubicBezTo>
                <a:cubicBezTo>
                  <a:pt x="4" y="8"/>
                  <a:pt x="1" y="19"/>
                  <a:pt x="6" y="29"/>
                </a:cubicBezTo>
                <a:cubicBezTo>
                  <a:pt x="103" y="183"/>
                  <a:pt x="212" y="333"/>
                  <a:pt x="272" y="507"/>
                </a:cubicBezTo>
                <a:cubicBezTo>
                  <a:pt x="280" y="513"/>
                  <a:pt x="286" y="516"/>
                  <a:pt x="291" y="516"/>
                </a:cubicBezTo>
                <a:cubicBezTo>
                  <a:pt x="349" y="516"/>
                  <a:pt x="78" y="0"/>
                  <a:pt x="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2"/>
          <p:cNvSpPr/>
          <p:nvPr/>
        </p:nvSpPr>
        <p:spPr>
          <a:xfrm flipH="1">
            <a:off x="-836900" y="6215535"/>
            <a:ext cx="170493" cy="251842"/>
          </a:xfrm>
          <a:custGeom>
            <a:rect b="b" l="l" r="r" t="t"/>
            <a:pathLst>
              <a:path extrusionOk="0" h="517" w="350">
                <a:moveTo>
                  <a:pt x="18" y="0"/>
                </a:moveTo>
                <a:cubicBezTo>
                  <a:pt x="16" y="0"/>
                  <a:pt x="14" y="1"/>
                  <a:pt x="12" y="3"/>
                </a:cubicBezTo>
                <a:cubicBezTo>
                  <a:pt x="4" y="8"/>
                  <a:pt x="1" y="19"/>
                  <a:pt x="6" y="29"/>
                </a:cubicBezTo>
                <a:cubicBezTo>
                  <a:pt x="103" y="183"/>
                  <a:pt x="212" y="333"/>
                  <a:pt x="272" y="507"/>
                </a:cubicBezTo>
                <a:cubicBezTo>
                  <a:pt x="280" y="513"/>
                  <a:pt x="286" y="516"/>
                  <a:pt x="291" y="516"/>
                </a:cubicBezTo>
                <a:cubicBezTo>
                  <a:pt x="349" y="516"/>
                  <a:pt x="78" y="0"/>
                  <a:pt x="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 name="Google Shape;976;p42"/>
          <p:cNvGrpSpPr/>
          <p:nvPr/>
        </p:nvGrpSpPr>
        <p:grpSpPr>
          <a:xfrm>
            <a:off x="-2599124" y="1657900"/>
            <a:ext cx="3575000" cy="5224972"/>
            <a:chOff x="-2599124" y="1353100"/>
            <a:chExt cx="3575000" cy="5224972"/>
          </a:xfrm>
        </p:grpSpPr>
        <p:grpSp>
          <p:nvGrpSpPr>
            <p:cNvPr id="977" name="Google Shape;977;p42"/>
            <p:cNvGrpSpPr/>
            <p:nvPr/>
          </p:nvGrpSpPr>
          <p:grpSpPr>
            <a:xfrm>
              <a:off x="-2599124" y="1353100"/>
              <a:ext cx="3575000" cy="5224972"/>
              <a:chOff x="-2599124" y="1353100"/>
              <a:chExt cx="3575000" cy="5224972"/>
            </a:xfrm>
          </p:grpSpPr>
          <p:sp>
            <p:nvSpPr>
              <p:cNvPr id="978" name="Google Shape;978;p42"/>
              <p:cNvSpPr/>
              <p:nvPr/>
            </p:nvSpPr>
            <p:spPr>
              <a:xfrm flipH="1">
                <a:off x="-2599124" y="4642734"/>
                <a:ext cx="3221828" cy="1935338"/>
              </a:xfrm>
              <a:custGeom>
                <a:rect b="b" l="l" r="r" t="t"/>
                <a:pathLst>
                  <a:path extrusionOk="0" h="3973" w="6614">
                    <a:moveTo>
                      <a:pt x="359" y="1"/>
                    </a:moveTo>
                    <a:cubicBezTo>
                      <a:pt x="331" y="1"/>
                      <a:pt x="302" y="4"/>
                      <a:pt x="272" y="12"/>
                    </a:cubicBezTo>
                    <a:cubicBezTo>
                      <a:pt x="140" y="52"/>
                      <a:pt x="51" y="168"/>
                      <a:pt x="52" y="196"/>
                    </a:cubicBezTo>
                    <a:cubicBezTo>
                      <a:pt x="1" y="318"/>
                      <a:pt x="92" y="427"/>
                      <a:pt x="147" y="574"/>
                    </a:cubicBezTo>
                    <a:cubicBezTo>
                      <a:pt x="422" y="1290"/>
                      <a:pt x="1474" y="3969"/>
                      <a:pt x="2233" y="3973"/>
                    </a:cubicBezTo>
                    <a:cubicBezTo>
                      <a:pt x="2240" y="3973"/>
                      <a:pt x="2247" y="3973"/>
                      <a:pt x="2253" y="3973"/>
                    </a:cubicBezTo>
                    <a:cubicBezTo>
                      <a:pt x="3198" y="3973"/>
                      <a:pt x="4193" y="3621"/>
                      <a:pt x="5022" y="3314"/>
                    </a:cubicBezTo>
                    <a:cubicBezTo>
                      <a:pt x="5411" y="3171"/>
                      <a:pt x="5842" y="3035"/>
                      <a:pt x="6150" y="2747"/>
                    </a:cubicBezTo>
                    <a:cubicBezTo>
                      <a:pt x="6614" y="2313"/>
                      <a:pt x="6459" y="1503"/>
                      <a:pt x="5720" y="1503"/>
                    </a:cubicBezTo>
                    <a:cubicBezTo>
                      <a:pt x="5580" y="1503"/>
                      <a:pt x="5419" y="1532"/>
                      <a:pt x="5237" y="1598"/>
                    </a:cubicBezTo>
                    <a:cubicBezTo>
                      <a:pt x="4008" y="2044"/>
                      <a:pt x="3144" y="2419"/>
                      <a:pt x="2608" y="2652"/>
                    </a:cubicBezTo>
                    <a:cubicBezTo>
                      <a:pt x="2164" y="2178"/>
                      <a:pt x="1450" y="1156"/>
                      <a:pt x="716" y="204"/>
                    </a:cubicBezTo>
                    <a:cubicBezTo>
                      <a:pt x="716" y="201"/>
                      <a:pt x="568" y="1"/>
                      <a:pt x="359"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2"/>
              <p:cNvSpPr/>
              <p:nvPr/>
            </p:nvSpPr>
            <p:spPr>
              <a:xfrm flipH="1">
                <a:off x="286110" y="4203825"/>
                <a:ext cx="648360" cy="715096"/>
              </a:xfrm>
              <a:custGeom>
                <a:rect b="b" l="l" r="r" t="t"/>
                <a:pathLst>
                  <a:path extrusionOk="0" h="1468" w="1331">
                    <a:moveTo>
                      <a:pt x="478" y="0"/>
                    </a:moveTo>
                    <a:cubicBezTo>
                      <a:pt x="299" y="0"/>
                      <a:pt x="210" y="19"/>
                      <a:pt x="122" y="180"/>
                    </a:cubicBezTo>
                    <a:cubicBezTo>
                      <a:pt x="30" y="348"/>
                      <a:pt x="0" y="644"/>
                      <a:pt x="76" y="824"/>
                    </a:cubicBezTo>
                    <a:cubicBezTo>
                      <a:pt x="181" y="1074"/>
                      <a:pt x="366" y="1310"/>
                      <a:pt x="626" y="1423"/>
                    </a:cubicBezTo>
                    <a:cubicBezTo>
                      <a:pt x="696" y="1453"/>
                      <a:pt x="771" y="1467"/>
                      <a:pt x="845" y="1467"/>
                    </a:cubicBezTo>
                    <a:cubicBezTo>
                      <a:pt x="1043" y="1467"/>
                      <a:pt x="1235" y="1359"/>
                      <a:pt x="1286" y="1141"/>
                    </a:cubicBezTo>
                    <a:cubicBezTo>
                      <a:pt x="1331" y="954"/>
                      <a:pt x="1294" y="753"/>
                      <a:pt x="1233" y="574"/>
                    </a:cubicBezTo>
                    <a:cubicBezTo>
                      <a:pt x="1192" y="449"/>
                      <a:pt x="1104" y="214"/>
                      <a:pt x="1016" y="113"/>
                    </a:cubicBezTo>
                    <a:cubicBezTo>
                      <a:pt x="921" y="7"/>
                      <a:pt x="833" y="70"/>
                      <a:pt x="699" y="30"/>
                    </a:cubicBezTo>
                    <a:cubicBezTo>
                      <a:pt x="651" y="15"/>
                      <a:pt x="600" y="0"/>
                      <a:pt x="560" y="0"/>
                    </a:cubicBezTo>
                    <a:cubicBezTo>
                      <a:pt x="557" y="0"/>
                      <a:pt x="553" y="0"/>
                      <a:pt x="549" y="1"/>
                    </a:cubicBezTo>
                    <a:cubicBezTo>
                      <a:pt x="524" y="0"/>
                      <a:pt x="500" y="0"/>
                      <a:pt x="478"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2"/>
              <p:cNvSpPr/>
              <p:nvPr/>
            </p:nvSpPr>
            <p:spPr>
              <a:xfrm flipH="1">
                <a:off x="307533" y="4782054"/>
                <a:ext cx="194849" cy="140291"/>
              </a:xfrm>
              <a:custGeom>
                <a:rect b="b" l="l" r="r" t="t"/>
                <a:pathLst>
                  <a:path extrusionOk="0" h="288" w="400">
                    <a:moveTo>
                      <a:pt x="376" y="0"/>
                    </a:moveTo>
                    <a:cubicBezTo>
                      <a:pt x="370" y="0"/>
                      <a:pt x="365" y="3"/>
                      <a:pt x="362" y="10"/>
                    </a:cubicBezTo>
                    <a:cubicBezTo>
                      <a:pt x="295" y="141"/>
                      <a:pt x="174" y="239"/>
                      <a:pt x="22" y="242"/>
                    </a:cubicBezTo>
                    <a:cubicBezTo>
                      <a:pt x="9" y="243"/>
                      <a:pt x="0" y="253"/>
                      <a:pt x="0" y="265"/>
                    </a:cubicBezTo>
                    <a:cubicBezTo>
                      <a:pt x="0" y="277"/>
                      <a:pt x="10" y="287"/>
                      <a:pt x="23" y="287"/>
                    </a:cubicBezTo>
                    <a:cubicBezTo>
                      <a:pt x="26" y="287"/>
                      <a:pt x="29" y="287"/>
                      <a:pt x="33" y="287"/>
                    </a:cubicBezTo>
                    <a:cubicBezTo>
                      <a:pt x="193" y="287"/>
                      <a:pt x="332" y="167"/>
                      <a:pt x="392" y="25"/>
                    </a:cubicBezTo>
                    <a:cubicBezTo>
                      <a:pt x="399" y="12"/>
                      <a:pt x="387" y="0"/>
                      <a:pt x="3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1" name="Google Shape;981;p42"/>
              <p:cNvCxnSpPr/>
              <p:nvPr/>
            </p:nvCxnSpPr>
            <p:spPr>
              <a:xfrm>
                <a:off x="716875" y="1353100"/>
                <a:ext cx="0" cy="3551100"/>
              </a:xfrm>
              <a:prstGeom prst="straightConnector1">
                <a:avLst/>
              </a:prstGeom>
              <a:noFill/>
              <a:ln cap="flat" cmpd="sng" w="38100">
                <a:solidFill>
                  <a:schemeClr val="accent6"/>
                </a:solidFill>
                <a:prstDash val="solid"/>
                <a:round/>
                <a:headEnd len="med" w="med" type="none"/>
                <a:tailEnd len="med" w="med" type="none"/>
              </a:ln>
            </p:spPr>
          </p:cxnSp>
          <p:sp>
            <p:nvSpPr>
              <p:cNvPr id="982" name="Google Shape;982;p42"/>
              <p:cNvSpPr/>
              <p:nvPr/>
            </p:nvSpPr>
            <p:spPr>
              <a:xfrm flipH="1">
                <a:off x="366968" y="4035764"/>
                <a:ext cx="356574" cy="421361"/>
              </a:xfrm>
              <a:custGeom>
                <a:rect b="b" l="l" r="r" t="t"/>
                <a:pathLst>
                  <a:path extrusionOk="0" h="865" w="732">
                    <a:moveTo>
                      <a:pt x="161" y="1"/>
                    </a:moveTo>
                    <a:cubicBezTo>
                      <a:pt x="114" y="1"/>
                      <a:pt x="71" y="26"/>
                      <a:pt x="58" y="89"/>
                    </a:cubicBezTo>
                    <a:cubicBezTo>
                      <a:pt x="0" y="350"/>
                      <a:pt x="327" y="865"/>
                      <a:pt x="553" y="865"/>
                    </a:cubicBezTo>
                    <a:cubicBezTo>
                      <a:pt x="595" y="865"/>
                      <a:pt x="634" y="846"/>
                      <a:pt x="666" y="805"/>
                    </a:cubicBezTo>
                    <a:cubicBezTo>
                      <a:pt x="731" y="718"/>
                      <a:pt x="695" y="644"/>
                      <a:pt x="653" y="562"/>
                    </a:cubicBezTo>
                    <a:cubicBezTo>
                      <a:pt x="588" y="434"/>
                      <a:pt x="327" y="92"/>
                      <a:pt x="261" y="39"/>
                    </a:cubicBezTo>
                    <a:cubicBezTo>
                      <a:pt x="233" y="15"/>
                      <a:pt x="196" y="1"/>
                      <a:pt x="161"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2"/>
              <p:cNvSpPr/>
              <p:nvPr/>
            </p:nvSpPr>
            <p:spPr>
              <a:xfrm flipH="1">
                <a:off x="478525" y="4206748"/>
                <a:ext cx="497352" cy="488097"/>
              </a:xfrm>
              <a:custGeom>
                <a:rect b="b" l="l" r="r" t="t"/>
                <a:pathLst>
                  <a:path extrusionOk="0" h="1002" w="1021">
                    <a:moveTo>
                      <a:pt x="464" y="1"/>
                    </a:moveTo>
                    <a:cubicBezTo>
                      <a:pt x="457" y="1"/>
                      <a:pt x="450" y="1"/>
                      <a:pt x="443" y="1"/>
                    </a:cubicBezTo>
                    <a:cubicBezTo>
                      <a:pt x="94" y="17"/>
                      <a:pt x="1" y="802"/>
                      <a:pt x="281" y="937"/>
                    </a:cubicBezTo>
                    <a:cubicBezTo>
                      <a:pt x="359" y="982"/>
                      <a:pt x="464" y="1002"/>
                      <a:pt x="570" y="1002"/>
                    </a:cubicBezTo>
                    <a:cubicBezTo>
                      <a:pt x="786" y="1002"/>
                      <a:pt x="1006" y="920"/>
                      <a:pt x="999" y="803"/>
                    </a:cubicBezTo>
                    <a:cubicBezTo>
                      <a:pt x="988" y="688"/>
                      <a:pt x="829" y="734"/>
                      <a:pt x="906" y="681"/>
                    </a:cubicBezTo>
                    <a:cubicBezTo>
                      <a:pt x="910" y="677"/>
                      <a:pt x="942" y="659"/>
                      <a:pt x="966" y="634"/>
                    </a:cubicBezTo>
                    <a:cubicBezTo>
                      <a:pt x="1020" y="576"/>
                      <a:pt x="1020" y="503"/>
                      <a:pt x="967" y="442"/>
                    </a:cubicBezTo>
                    <a:cubicBezTo>
                      <a:pt x="895" y="361"/>
                      <a:pt x="797" y="376"/>
                      <a:pt x="871" y="316"/>
                    </a:cubicBezTo>
                    <a:cubicBezTo>
                      <a:pt x="882" y="308"/>
                      <a:pt x="894" y="300"/>
                      <a:pt x="905" y="290"/>
                    </a:cubicBezTo>
                    <a:cubicBezTo>
                      <a:pt x="969" y="236"/>
                      <a:pt x="969" y="164"/>
                      <a:pt x="904" y="109"/>
                    </a:cubicBezTo>
                    <a:cubicBezTo>
                      <a:pt x="807" y="27"/>
                      <a:pt x="591" y="1"/>
                      <a:pt x="464"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2"/>
              <p:cNvSpPr/>
              <p:nvPr/>
            </p:nvSpPr>
            <p:spPr>
              <a:xfrm flipH="1">
                <a:off x="398144" y="4214542"/>
                <a:ext cx="362906" cy="478354"/>
              </a:xfrm>
              <a:custGeom>
                <a:rect b="b" l="l" r="r" t="t"/>
                <a:pathLst>
                  <a:path extrusionOk="0" h="982" w="745">
                    <a:moveTo>
                      <a:pt x="464" y="617"/>
                    </a:moveTo>
                    <a:cubicBezTo>
                      <a:pt x="466" y="618"/>
                      <a:pt x="468" y="618"/>
                      <a:pt x="470" y="620"/>
                    </a:cubicBezTo>
                    <a:lnTo>
                      <a:pt x="470" y="620"/>
                    </a:lnTo>
                    <a:cubicBezTo>
                      <a:pt x="468" y="619"/>
                      <a:pt x="466" y="618"/>
                      <a:pt x="464" y="617"/>
                    </a:cubicBezTo>
                    <a:close/>
                    <a:moveTo>
                      <a:pt x="472" y="649"/>
                    </a:moveTo>
                    <a:lnTo>
                      <a:pt x="469" y="652"/>
                    </a:lnTo>
                    <a:lnTo>
                      <a:pt x="472" y="649"/>
                    </a:lnTo>
                    <a:close/>
                    <a:moveTo>
                      <a:pt x="189" y="0"/>
                    </a:moveTo>
                    <a:cubicBezTo>
                      <a:pt x="180" y="0"/>
                      <a:pt x="172" y="6"/>
                      <a:pt x="169" y="16"/>
                    </a:cubicBezTo>
                    <a:cubicBezTo>
                      <a:pt x="168" y="26"/>
                      <a:pt x="174" y="36"/>
                      <a:pt x="184" y="38"/>
                    </a:cubicBezTo>
                    <a:cubicBezTo>
                      <a:pt x="348" y="72"/>
                      <a:pt x="605" y="104"/>
                      <a:pt x="412" y="313"/>
                    </a:cubicBezTo>
                    <a:cubicBezTo>
                      <a:pt x="404" y="324"/>
                      <a:pt x="407" y="339"/>
                      <a:pt x="417" y="345"/>
                    </a:cubicBezTo>
                    <a:cubicBezTo>
                      <a:pt x="561" y="423"/>
                      <a:pt x="612" y="505"/>
                      <a:pt x="458" y="610"/>
                    </a:cubicBezTo>
                    <a:cubicBezTo>
                      <a:pt x="455" y="611"/>
                      <a:pt x="449" y="616"/>
                      <a:pt x="446" y="617"/>
                    </a:cubicBezTo>
                    <a:cubicBezTo>
                      <a:pt x="434" y="624"/>
                      <a:pt x="429" y="647"/>
                      <a:pt x="445" y="656"/>
                    </a:cubicBezTo>
                    <a:cubicBezTo>
                      <a:pt x="744" y="826"/>
                      <a:pt x="354" y="952"/>
                      <a:pt x="126" y="952"/>
                    </a:cubicBezTo>
                    <a:cubicBezTo>
                      <a:pt x="85" y="952"/>
                      <a:pt x="48" y="948"/>
                      <a:pt x="23" y="939"/>
                    </a:cubicBezTo>
                    <a:cubicBezTo>
                      <a:pt x="22" y="938"/>
                      <a:pt x="21" y="938"/>
                      <a:pt x="19" y="938"/>
                    </a:cubicBezTo>
                    <a:cubicBezTo>
                      <a:pt x="3" y="938"/>
                      <a:pt x="0" y="965"/>
                      <a:pt x="17" y="966"/>
                    </a:cubicBezTo>
                    <a:cubicBezTo>
                      <a:pt x="69" y="976"/>
                      <a:pt x="124" y="981"/>
                      <a:pt x="179" y="981"/>
                    </a:cubicBezTo>
                    <a:cubicBezTo>
                      <a:pt x="314" y="981"/>
                      <a:pt x="449" y="949"/>
                      <a:pt x="551" y="862"/>
                    </a:cubicBezTo>
                    <a:cubicBezTo>
                      <a:pt x="639" y="785"/>
                      <a:pt x="574" y="683"/>
                      <a:pt x="495" y="634"/>
                    </a:cubicBezTo>
                    <a:lnTo>
                      <a:pt x="495" y="634"/>
                    </a:lnTo>
                    <a:cubicBezTo>
                      <a:pt x="569" y="582"/>
                      <a:pt x="634" y="495"/>
                      <a:pt x="569" y="408"/>
                    </a:cubicBezTo>
                    <a:cubicBezTo>
                      <a:pt x="541" y="368"/>
                      <a:pt x="501" y="343"/>
                      <a:pt x="464" y="321"/>
                    </a:cubicBezTo>
                    <a:lnTo>
                      <a:pt x="464" y="321"/>
                    </a:lnTo>
                    <a:cubicBezTo>
                      <a:pt x="522" y="248"/>
                      <a:pt x="567" y="139"/>
                      <a:pt x="460" y="76"/>
                    </a:cubicBezTo>
                    <a:cubicBezTo>
                      <a:pt x="374" y="25"/>
                      <a:pt x="280" y="16"/>
                      <a:pt x="191" y="0"/>
                    </a:cubicBezTo>
                    <a:cubicBezTo>
                      <a:pt x="191" y="0"/>
                      <a:pt x="190" y="0"/>
                      <a:pt x="1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2"/>
              <p:cNvSpPr/>
              <p:nvPr/>
            </p:nvSpPr>
            <p:spPr>
              <a:xfrm flipH="1">
                <a:off x="536974" y="4356298"/>
                <a:ext cx="197772" cy="49686"/>
              </a:xfrm>
              <a:custGeom>
                <a:rect b="b" l="l" r="r" t="t"/>
                <a:pathLst>
                  <a:path extrusionOk="0" h="102" w="406">
                    <a:moveTo>
                      <a:pt x="383" y="0"/>
                    </a:moveTo>
                    <a:cubicBezTo>
                      <a:pt x="381" y="0"/>
                      <a:pt x="378" y="1"/>
                      <a:pt x="376" y="2"/>
                    </a:cubicBezTo>
                    <a:cubicBezTo>
                      <a:pt x="264" y="49"/>
                      <a:pt x="139" y="59"/>
                      <a:pt x="19" y="73"/>
                    </a:cubicBezTo>
                    <a:cubicBezTo>
                      <a:pt x="1" y="74"/>
                      <a:pt x="2" y="101"/>
                      <a:pt x="20" y="101"/>
                    </a:cubicBezTo>
                    <a:cubicBezTo>
                      <a:pt x="146" y="100"/>
                      <a:pt x="281" y="101"/>
                      <a:pt x="394" y="35"/>
                    </a:cubicBezTo>
                    <a:cubicBezTo>
                      <a:pt x="401" y="32"/>
                      <a:pt x="405" y="21"/>
                      <a:pt x="401" y="12"/>
                    </a:cubicBezTo>
                    <a:cubicBezTo>
                      <a:pt x="397" y="5"/>
                      <a:pt x="391" y="0"/>
                      <a:pt x="3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2"/>
              <p:cNvSpPr/>
              <p:nvPr/>
            </p:nvSpPr>
            <p:spPr>
              <a:xfrm flipH="1">
                <a:off x="511643" y="4505849"/>
                <a:ext cx="197285" cy="49686"/>
              </a:xfrm>
              <a:custGeom>
                <a:rect b="b" l="l" r="r" t="t"/>
                <a:pathLst>
                  <a:path extrusionOk="0" h="102" w="405">
                    <a:moveTo>
                      <a:pt x="383" y="0"/>
                    </a:moveTo>
                    <a:cubicBezTo>
                      <a:pt x="380" y="0"/>
                      <a:pt x="378" y="1"/>
                      <a:pt x="375" y="2"/>
                    </a:cubicBezTo>
                    <a:cubicBezTo>
                      <a:pt x="264" y="49"/>
                      <a:pt x="139" y="59"/>
                      <a:pt x="19" y="72"/>
                    </a:cubicBezTo>
                    <a:cubicBezTo>
                      <a:pt x="0" y="74"/>
                      <a:pt x="2" y="101"/>
                      <a:pt x="20" y="101"/>
                    </a:cubicBezTo>
                    <a:cubicBezTo>
                      <a:pt x="146" y="100"/>
                      <a:pt x="280" y="101"/>
                      <a:pt x="393" y="35"/>
                    </a:cubicBezTo>
                    <a:cubicBezTo>
                      <a:pt x="401" y="31"/>
                      <a:pt x="405" y="20"/>
                      <a:pt x="401" y="12"/>
                    </a:cubicBezTo>
                    <a:cubicBezTo>
                      <a:pt x="397" y="5"/>
                      <a:pt x="390" y="0"/>
                      <a:pt x="3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 name="Google Shape;987;p42"/>
            <p:cNvSpPr/>
            <p:nvPr/>
          </p:nvSpPr>
          <p:spPr>
            <a:xfrm>
              <a:off x="905375" y="48873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2"/>
            <p:cNvSpPr/>
            <p:nvPr/>
          </p:nvSpPr>
          <p:spPr>
            <a:xfrm>
              <a:off x="358324" y="37635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2"/>
            <p:cNvSpPr/>
            <p:nvPr/>
          </p:nvSpPr>
          <p:spPr>
            <a:xfrm>
              <a:off x="87325" y="44267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42"/>
          <p:cNvGrpSpPr/>
          <p:nvPr/>
        </p:nvGrpSpPr>
        <p:grpSpPr>
          <a:xfrm>
            <a:off x="7966924" y="1657900"/>
            <a:ext cx="3769996" cy="5056972"/>
            <a:chOff x="7966924" y="1657900"/>
            <a:chExt cx="3769996" cy="5056972"/>
          </a:xfrm>
        </p:grpSpPr>
        <p:grpSp>
          <p:nvGrpSpPr>
            <p:cNvPr id="991" name="Google Shape;991;p42"/>
            <p:cNvGrpSpPr/>
            <p:nvPr/>
          </p:nvGrpSpPr>
          <p:grpSpPr>
            <a:xfrm>
              <a:off x="8161920" y="1657900"/>
              <a:ext cx="3575000" cy="5056972"/>
              <a:chOff x="8161920" y="1657900"/>
              <a:chExt cx="3575000" cy="5056972"/>
            </a:xfrm>
          </p:grpSpPr>
          <p:sp>
            <p:nvSpPr>
              <p:cNvPr id="992" name="Google Shape;992;p42"/>
              <p:cNvSpPr/>
              <p:nvPr/>
            </p:nvSpPr>
            <p:spPr>
              <a:xfrm>
                <a:off x="8515092" y="4779534"/>
                <a:ext cx="3221828" cy="1935338"/>
              </a:xfrm>
              <a:custGeom>
                <a:rect b="b" l="l" r="r" t="t"/>
                <a:pathLst>
                  <a:path extrusionOk="0" h="3973" w="6614">
                    <a:moveTo>
                      <a:pt x="359" y="1"/>
                    </a:moveTo>
                    <a:cubicBezTo>
                      <a:pt x="331" y="1"/>
                      <a:pt x="302" y="4"/>
                      <a:pt x="272" y="12"/>
                    </a:cubicBezTo>
                    <a:cubicBezTo>
                      <a:pt x="140" y="52"/>
                      <a:pt x="51" y="168"/>
                      <a:pt x="52" y="196"/>
                    </a:cubicBezTo>
                    <a:cubicBezTo>
                      <a:pt x="1" y="318"/>
                      <a:pt x="92" y="427"/>
                      <a:pt x="147" y="574"/>
                    </a:cubicBezTo>
                    <a:cubicBezTo>
                      <a:pt x="422" y="1290"/>
                      <a:pt x="1474" y="3969"/>
                      <a:pt x="2233" y="3973"/>
                    </a:cubicBezTo>
                    <a:cubicBezTo>
                      <a:pt x="2240" y="3973"/>
                      <a:pt x="2247" y="3973"/>
                      <a:pt x="2253" y="3973"/>
                    </a:cubicBezTo>
                    <a:cubicBezTo>
                      <a:pt x="3198" y="3973"/>
                      <a:pt x="4193" y="3621"/>
                      <a:pt x="5022" y="3314"/>
                    </a:cubicBezTo>
                    <a:cubicBezTo>
                      <a:pt x="5411" y="3171"/>
                      <a:pt x="5842" y="3035"/>
                      <a:pt x="6150" y="2747"/>
                    </a:cubicBezTo>
                    <a:cubicBezTo>
                      <a:pt x="6614" y="2313"/>
                      <a:pt x="6459" y="1503"/>
                      <a:pt x="5720" y="1503"/>
                    </a:cubicBezTo>
                    <a:cubicBezTo>
                      <a:pt x="5580" y="1503"/>
                      <a:pt x="5419" y="1532"/>
                      <a:pt x="5237" y="1598"/>
                    </a:cubicBezTo>
                    <a:cubicBezTo>
                      <a:pt x="4008" y="2044"/>
                      <a:pt x="3144" y="2419"/>
                      <a:pt x="2608" y="2652"/>
                    </a:cubicBezTo>
                    <a:cubicBezTo>
                      <a:pt x="2164" y="2178"/>
                      <a:pt x="1450" y="1156"/>
                      <a:pt x="716" y="204"/>
                    </a:cubicBezTo>
                    <a:cubicBezTo>
                      <a:pt x="716" y="201"/>
                      <a:pt x="568" y="1"/>
                      <a:pt x="359"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2"/>
              <p:cNvSpPr/>
              <p:nvPr/>
            </p:nvSpPr>
            <p:spPr>
              <a:xfrm>
                <a:off x="8203326" y="4340625"/>
                <a:ext cx="648360" cy="715096"/>
              </a:xfrm>
              <a:custGeom>
                <a:rect b="b" l="l" r="r" t="t"/>
                <a:pathLst>
                  <a:path extrusionOk="0" h="1468" w="1331">
                    <a:moveTo>
                      <a:pt x="478" y="0"/>
                    </a:moveTo>
                    <a:cubicBezTo>
                      <a:pt x="299" y="0"/>
                      <a:pt x="210" y="19"/>
                      <a:pt x="122" y="180"/>
                    </a:cubicBezTo>
                    <a:cubicBezTo>
                      <a:pt x="30" y="348"/>
                      <a:pt x="0" y="644"/>
                      <a:pt x="76" y="824"/>
                    </a:cubicBezTo>
                    <a:cubicBezTo>
                      <a:pt x="181" y="1074"/>
                      <a:pt x="366" y="1310"/>
                      <a:pt x="626" y="1423"/>
                    </a:cubicBezTo>
                    <a:cubicBezTo>
                      <a:pt x="696" y="1453"/>
                      <a:pt x="771" y="1467"/>
                      <a:pt x="845" y="1467"/>
                    </a:cubicBezTo>
                    <a:cubicBezTo>
                      <a:pt x="1043" y="1467"/>
                      <a:pt x="1235" y="1359"/>
                      <a:pt x="1286" y="1141"/>
                    </a:cubicBezTo>
                    <a:cubicBezTo>
                      <a:pt x="1331" y="954"/>
                      <a:pt x="1294" y="753"/>
                      <a:pt x="1233" y="574"/>
                    </a:cubicBezTo>
                    <a:cubicBezTo>
                      <a:pt x="1192" y="449"/>
                      <a:pt x="1104" y="214"/>
                      <a:pt x="1016" y="113"/>
                    </a:cubicBezTo>
                    <a:cubicBezTo>
                      <a:pt x="921" y="7"/>
                      <a:pt x="833" y="70"/>
                      <a:pt x="699" y="30"/>
                    </a:cubicBezTo>
                    <a:cubicBezTo>
                      <a:pt x="651" y="15"/>
                      <a:pt x="600" y="0"/>
                      <a:pt x="560" y="0"/>
                    </a:cubicBezTo>
                    <a:cubicBezTo>
                      <a:pt x="557" y="0"/>
                      <a:pt x="553" y="0"/>
                      <a:pt x="549" y="1"/>
                    </a:cubicBezTo>
                    <a:cubicBezTo>
                      <a:pt x="524" y="0"/>
                      <a:pt x="500" y="0"/>
                      <a:pt x="478" y="0"/>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2"/>
              <p:cNvSpPr/>
              <p:nvPr/>
            </p:nvSpPr>
            <p:spPr>
              <a:xfrm>
                <a:off x="8635414" y="4918854"/>
                <a:ext cx="194849" cy="140291"/>
              </a:xfrm>
              <a:custGeom>
                <a:rect b="b" l="l" r="r" t="t"/>
                <a:pathLst>
                  <a:path extrusionOk="0" h="288" w="400">
                    <a:moveTo>
                      <a:pt x="376" y="0"/>
                    </a:moveTo>
                    <a:cubicBezTo>
                      <a:pt x="370" y="0"/>
                      <a:pt x="365" y="3"/>
                      <a:pt x="362" y="10"/>
                    </a:cubicBezTo>
                    <a:cubicBezTo>
                      <a:pt x="295" y="141"/>
                      <a:pt x="174" y="239"/>
                      <a:pt x="22" y="242"/>
                    </a:cubicBezTo>
                    <a:cubicBezTo>
                      <a:pt x="9" y="243"/>
                      <a:pt x="0" y="253"/>
                      <a:pt x="0" y="265"/>
                    </a:cubicBezTo>
                    <a:cubicBezTo>
                      <a:pt x="0" y="277"/>
                      <a:pt x="10" y="287"/>
                      <a:pt x="23" y="287"/>
                    </a:cubicBezTo>
                    <a:cubicBezTo>
                      <a:pt x="26" y="287"/>
                      <a:pt x="29" y="287"/>
                      <a:pt x="33" y="287"/>
                    </a:cubicBezTo>
                    <a:cubicBezTo>
                      <a:pt x="193" y="287"/>
                      <a:pt x="332" y="167"/>
                      <a:pt x="392" y="25"/>
                    </a:cubicBezTo>
                    <a:cubicBezTo>
                      <a:pt x="399" y="12"/>
                      <a:pt x="387" y="0"/>
                      <a:pt x="3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5" name="Google Shape;995;p42"/>
              <p:cNvCxnSpPr/>
              <p:nvPr/>
            </p:nvCxnSpPr>
            <p:spPr>
              <a:xfrm>
                <a:off x="8427125" y="1657900"/>
                <a:ext cx="0" cy="3551100"/>
              </a:xfrm>
              <a:prstGeom prst="straightConnector1">
                <a:avLst/>
              </a:prstGeom>
              <a:noFill/>
              <a:ln cap="flat" cmpd="sng" w="38100">
                <a:solidFill>
                  <a:schemeClr val="accent6"/>
                </a:solidFill>
                <a:prstDash val="solid"/>
                <a:round/>
                <a:headEnd len="med" w="med" type="none"/>
                <a:tailEnd len="med" w="med" type="none"/>
              </a:ln>
            </p:spPr>
          </p:cxnSp>
          <p:sp>
            <p:nvSpPr>
              <p:cNvPr id="996" name="Google Shape;996;p42"/>
              <p:cNvSpPr/>
              <p:nvPr/>
            </p:nvSpPr>
            <p:spPr>
              <a:xfrm>
                <a:off x="8414255" y="4172564"/>
                <a:ext cx="356574" cy="421361"/>
              </a:xfrm>
              <a:custGeom>
                <a:rect b="b" l="l" r="r" t="t"/>
                <a:pathLst>
                  <a:path extrusionOk="0" h="865" w="732">
                    <a:moveTo>
                      <a:pt x="161" y="1"/>
                    </a:moveTo>
                    <a:cubicBezTo>
                      <a:pt x="114" y="1"/>
                      <a:pt x="71" y="26"/>
                      <a:pt x="58" y="89"/>
                    </a:cubicBezTo>
                    <a:cubicBezTo>
                      <a:pt x="0" y="350"/>
                      <a:pt x="327" y="865"/>
                      <a:pt x="553" y="865"/>
                    </a:cubicBezTo>
                    <a:cubicBezTo>
                      <a:pt x="595" y="865"/>
                      <a:pt x="634" y="846"/>
                      <a:pt x="666" y="805"/>
                    </a:cubicBezTo>
                    <a:cubicBezTo>
                      <a:pt x="731" y="718"/>
                      <a:pt x="695" y="644"/>
                      <a:pt x="653" y="562"/>
                    </a:cubicBezTo>
                    <a:cubicBezTo>
                      <a:pt x="588" y="434"/>
                      <a:pt x="327" y="92"/>
                      <a:pt x="261" y="39"/>
                    </a:cubicBezTo>
                    <a:cubicBezTo>
                      <a:pt x="233" y="15"/>
                      <a:pt x="196" y="1"/>
                      <a:pt x="161"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2"/>
              <p:cNvSpPr/>
              <p:nvPr/>
            </p:nvSpPr>
            <p:spPr>
              <a:xfrm>
                <a:off x="8161920" y="4343548"/>
                <a:ext cx="497352" cy="488097"/>
              </a:xfrm>
              <a:custGeom>
                <a:rect b="b" l="l" r="r" t="t"/>
                <a:pathLst>
                  <a:path extrusionOk="0" h="1002" w="1021">
                    <a:moveTo>
                      <a:pt x="464" y="1"/>
                    </a:moveTo>
                    <a:cubicBezTo>
                      <a:pt x="457" y="1"/>
                      <a:pt x="450" y="1"/>
                      <a:pt x="443" y="1"/>
                    </a:cubicBezTo>
                    <a:cubicBezTo>
                      <a:pt x="94" y="17"/>
                      <a:pt x="1" y="802"/>
                      <a:pt x="281" y="937"/>
                    </a:cubicBezTo>
                    <a:cubicBezTo>
                      <a:pt x="359" y="982"/>
                      <a:pt x="464" y="1002"/>
                      <a:pt x="570" y="1002"/>
                    </a:cubicBezTo>
                    <a:cubicBezTo>
                      <a:pt x="786" y="1002"/>
                      <a:pt x="1006" y="920"/>
                      <a:pt x="999" y="803"/>
                    </a:cubicBezTo>
                    <a:cubicBezTo>
                      <a:pt x="988" y="688"/>
                      <a:pt x="829" y="734"/>
                      <a:pt x="906" y="681"/>
                    </a:cubicBezTo>
                    <a:cubicBezTo>
                      <a:pt x="910" y="677"/>
                      <a:pt x="942" y="659"/>
                      <a:pt x="966" y="634"/>
                    </a:cubicBezTo>
                    <a:cubicBezTo>
                      <a:pt x="1020" y="576"/>
                      <a:pt x="1020" y="503"/>
                      <a:pt x="967" y="442"/>
                    </a:cubicBezTo>
                    <a:cubicBezTo>
                      <a:pt x="895" y="361"/>
                      <a:pt x="797" y="376"/>
                      <a:pt x="871" y="316"/>
                    </a:cubicBezTo>
                    <a:cubicBezTo>
                      <a:pt x="882" y="308"/>
                      <a:pt x="894" y="300"/>
                      <a:pt x="905" y="290"/>
                    </a:cubicBezTo>
                    <a:cubicBezTo>
                      <a:pt x="969" y="236"/>
                      <a:pt x="969" y="164"/>
                      <a:pt x="904" y="109"/>
                    </a:cubicBezTo>
                    <a:cubicBezTo>
                      <a:pt x="807" y="27"/>
                      <a:pt x="591" y="1"/>
                      <a:pt x="464"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2"/>
              <p:cNvSpPr/>
              <p:nvPr/>
            </p:nvSpPr>
            <p:spPr>
              <a:xfrm>
                <a:off x="8376746" y="4351342"/>
                <a:ext cx="362906" cy="478354"/>
              </a:xfrm>
              <a:custGeom>
                <a:rect b="b" l="l" r="r" t="t"/>
                <a:pathLst>
                  <a:path extrusionOk="0" h="982" w="745">
                    <a:moveTo>
                      <a:pt x="464" y="617"/>
                    </a:moveTo>
                    <a:cubicBezTo>
                      <a:pt x="466" y="618"/>
                      <a:pt x="468" y="618"/>
                      <a:pt x="470" y="620"/>
                    </a:cubicBezTo>
                    <a:lnTo>
                      <a:pt x="470" y="620"/>
                    </a:lnTo>
                    <a:cubicBezTo>
                      <a:pt x="468" y="619"/>
                      <a:pt x="466" y="618"/>
                      <a:pt x="464" y="617"/>
                    </a:cubicBezTo>
                    <a:close/>
                    <a:moveTo>
                      <a:pt x="472" y="649"/>
                    </a:moveTo>
                    <a:lnTo>
                      <a:pt x="469" y="652"/>
                    </a:lnTo>
                    <a:lnTo>
                      <a:pt x="472" y="649"/>
                    </a:lnTo>
                    <a:close/>
                    <a:moveTo>
                      <a:pt x="189" y="0"/>
                    </a:moveTo>
                    <a:cubicBezTo>
                      <a:pt x="180" y="0"/>
                      <a:pt x="172" y="6"/>
                      <a:pt x="169" y="16"/>
                    </a:cubicBezTo>
                    <a:cubicBezTo>
                      <a:pt x="168" y="26"/>
                      <a:pt x="174" y="36"/>
                      <a:pt x="184" y="38"/>
                    </a:cubicBezTo>
                    <a:cubicBezTo>
                      <a:pt x="348" y="72"/>
                      <a:pt x="605" y="104"/>
                      <a:pt x="412" y="313"/>
                    </a:cubicBezTo>
                    <a:cubicBezTo>
                      <a:pt x="404" y="324"/>
                      <a:pt x="407" y="339"/>
                      <a:pt x="417" y="345"/>
                    </a:cubicBezTo>
                    <a:cubicBezTo>
                      <a:pt x="561" y="423"/>
                      <a:pt x="612" y="505"/>
                      <a:pt x="458" y="610"/>
                    </a:cubicBezTo>
                    <a:cubicBezTo>
                      <a:pt x="455" y="611"/>
                      <a:pt x="449" y="616"/>
                      <a:pt x="446" y="617"/>
                    </a:cubicBezTo>
                    <a:cubicBezTo>
                      <a:pt x="434" y="624"/>
                      <a:pt x="429" y="647"/>
                      <a:pt x="445" y="656"/>
                    </a:cubicBezTo>
                    <a:cubicBezTo>
                      <a:pt x="744" y="826"/>
                      <a:pt x="354" y="952"/>
                      <a:pt x="126" y="952"/>
                    </a:cubicBezTo>
                    <a:cubicBezTo>
                      <a:pt x="85" y="952"/>
                      <a:pt x="48" y="948"/>
                      <a:pt x="23" y="939"/>
                    </a:cubicBezTo>
                    <a:cubicBezTo>
                      <a:pt x="22" y="938"/>
                      <a:pt x="21" y="938"/>
                      <a:pt x="19" y="938"/>
                    </a:cubicBezTo>
                    <a:cubicBezTo>
                      <a:pt x="3" y="938"/>
                      <a:pt x="0" y="965"/>
                      <a:pt x="17" y="966"/>
                    </a:cubicBezTo>
                    <a:cubicBezTo>
                      <a:pt x="69" y="976"/>
                      <a:pt x="124" y="981"/>
                      <a:pt x="179" y="981"/>
                    </a:cubicBezTo>
                    <a:cubicBezTo>
                      <a:pt x="314" y="981"/>
                      <a:pt x="449" y="949"/>
                      <a:pt x="551" y="862"/>
                    </a:cubicBezTo>
                    <a:cubicBezTo>
                      <a:pt x="639" y="785"/>
                      <a:pt x="574" y="683"/>
                      <a:pt x="495" y="634"/>
                    </a:cubicBezTo>
                    <a:lnTo>
                      <a:pt x="495" y="634"/>
                    </a:lnTo>
                    <a:cubicBezTo>
                      <a:pt x="569" y="582"/>
                      <a:pt x="634" y="495"/>
                      <a:pt x="569" y="408"/>
                    </a:cubicBezTo>
                    <a:cubicBezTo>
                      <a:pt x="541" y="368"/>
                      <a:pt x="501" y="343"/>
                      <a:pt x="464" y="321"/>
                    </a:cubicBezTo>
                    <a:lnTo>
                      <a:pt x="464" y="321"/>
                    </a:lnTo>
                    <a:cubicBezTo>
                      <a:pt x="522" y="248"/>
                      <a:pt x="567" y="139"/>
                      <a:pt x="460" y="76"/>
                    </a:cubicBezTo>
                    <a:cubicBezTo>
                      <a:pt x="374" y="25"/>
                      <a:pt x="280" y="16"/>
                      <a:pt x="191" y="0"/>
                    </a:cubicBezTo>
                    <a:cubicBezTo>
                      <a:pt x="191" y="0"/>
                      <a:pt x="190" y="0"/>
                      <a:pt x="1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2"/>
              <p:cNvSpPr/>
              <p:nvPr/>
            </p:nvSpPr>
            <p:spPr>
              <a:xfrm>
                <a:off x="8403051" y="4493098"/>
                <a:ext cx="197772" cy="49686"/>
              </a:xfrm>
              <a:custGeom>
                <a:rect b="b" l="l" r="r" t="t"/>
                <a:pathLst>
                  <a:path extrusionOk="0" h="102" w="406">
                    <a:moveTo>
                      <a:pt x="383" y="0"/>
                    </a:moveTo>
                    <a:cubicBezTo>
                      <a:pt x="381" y="0"/>
                      <a:pt x="378" y="1"/>
                      <a:pt x="376" y="2"/>
                    </a:cubicBezTo>
                    <a:cubicBezTo>
                      <a:pt x="264" y="49"/>
                      <a:pt x="139" y="59"/>
                      <a:pt x="19" y="73"/>
                    </a:cubicBezTo>
                    <a:cubicBezTo>
                      <a:pt x="1" y="74"/>
                      <a:pt x="2" y="101"/>
                      <a:pt x="20" y="101"/>
                    </a:cubicBezTo>
                    <a:cubicBezTo>
                      <a:pt x="146" y="100"/>
                      <a:pt x="281" y="101"/>
                      <a:pt x="394" y="35"/>
                    </a:cubicBezTo>
                    <a:cubicBezTo>
                      <a:pt x="401" y="32"/>
                      <a:pt x="405" y="21"/>
                      <a:pt x="401" y="12"/>
                    </a:cubicBezTo>
                    <a:cubicBezTo>
                      <a:pt x="397" y="5"/>
                      <a:pt x="391" y="0"/>
                      <a:pt x="3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2"/>
              <p:cNvSpPr/>
              <p:nvPr/>
            </p:nvSpPr>
            <p:spPr>
              <a:xfrm>
                <a:off x="8428869" y="4642649"/>
                <a:ext cx="197285" cy="49686"/>
              </a:xfrm>
              <a:custGeom>
                <a:rect b="b" l="l" r="r" t="t"/>
                <a:pathLst>
                  <a:path extrusionOk="0" h="102" w="405">
                    <a:moveTo>
                      <a:pt x="383" y="0"/>
                    </a:moveTo>
                    <a:cubicBezTo>
                      <a:pt x="380" y="0"/>
                      <a:pt x="378" y="1"/>
                      <a:pt x="375" y="2"/>
                    </a:cubicBezTo>
                    <a:cubicBezTo>
                      <a:pt x="264" y="49"/>
                      <a:pt x="139" y="59"/>
                      <a:pt x="19" y="72"/>
                    </a:cubicBezTo>
                    <a:cubicBezTo>
                      <a:pt x="0" y="74"/>
                      <a:pt x="2" y="101"/>
                      <a:pt x="20" y="101"/>
                    </a:cubicBezTo>
                    <a:cubicBezTo>
                      <a:pt x="146" y="100"/>
                      <a:pt x="280" y="101"/>
                      <a:pt x="393" y="35"/>
                    </a:cubicBezTo>
                    <a:cubicBezTo>
                      <a:pt x="401" y="31"/>
                      <a:pt x="405" y="20"/>
                      <a:pt x="401" y="12"/>
                    </a:cubicBezTo>
                    <a:cubicBezTo>
                      <a:pt x="397" y="5"/>
                      <a:pt x="390" y="0"/>
                      <a:pt x="3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 name="Google Shape;1001;p42"/>
            <p:cNvSpPr/>
            <p:nvPr/>
          </p:nvSpPr>
          <p:spPr>
            <a:xfrm>
              <a:off x="7966924" y="482504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2"/>
            <p:cNvSpPr/>
            <p:nvPr/>
          </p:nvSpPr>
          <p:spPr>
            <a:xfrm>
              <a:off x="8730449" y="378884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2"/>
            <p:cNvSpPr/>
            <p:nvPr/>
          </p:nvSpPr>
          <p:spPr>
            <a:xfrm>
              <a:off x="8854950" y="43562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04" name="Google Shape;1004;p42"/>
          <p:cNvPicPr preferRelativeResize="0"/>
          <p:nvPr/>
        </p:nvPicPr>
        <p:blipFill>
          <a:blip r:embed="rId3">
            <a:alphaModFix/>
          </a:blip>
          <a:stretch>
            <a:fillRect/>
          </a:stretch>
        </p:blipFill>
        <p:spPr>
          <a:xfrm>
            <a:off x="720000" y="1657900"/>
            <a:ext cx="7704001" cy="26999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8" name="Shape 1008"/>
        <p:cNvGrpSpPr/>
        <p:nvPr/>
      </p:nvGrpSpPr>
      <p:grpSpPr>
        <a:xfrm>
          <a:off x="0" y="0"/>
          <a:ext cx="0" cy="0"/>
          <a:chOff x="0" y="0"/>
          <a:chExt cx="0" cy="0"/>
        </a:xfrm>
      </p:grpSpPr>
      <p:grpSp>
        <p:nvGrpSpPr>
          <p:cNvPr id="1009" name="Google Shape;1009;p43"/>
          <p:cNvGrpSpPr/>
          <p:nvPr/>
        </p:nvGrpSpPr>
        <p:grpSpPr>
          <a:xfrm rot="-430145">
            <a:off x="-226920" y="536574"/>
            <a:ext cx="5249039" cy="5137586"/>
            <a:chOff x="-227045" y="384302"/>
            <a:chExt cx="5248945" cy="5137494"/>
          </a:xfrm>
        </p:grpSpPr>
        <p:sp>
          <p:nvSpPr>
            <p:cNvPr id="1010" name="Google Shape;1010;p43"/>
            <p:cNvSpPr/>
            <p:nvPr/>
          </p:nvSpPr>
          <p:spPr>
            <a:xfrm rot="6299609">
              <a:off x="316816" y="793263"/>
              <a:ext cx="4161223" cy="4319571"/>
            </a:xfrm>
            <a:custGeom>
              <a:rect b="b" l="l" r="r" t="t"/>
              <a:pathLst>
                <a:path extrusionOk="0" h="172788" w="243425">
                  <a:moveTo>
                    <a:pt x="35966" y="73235"/>
                  </a:moveTo>
                  <a:cubicBezTo>
                    <a:pt x="62065" y="48978"/>
                    <a:pt x="138519" y="-12490"/>
                    <a:pt x="171983" y="2369"/>
                  </a:cubicBezTo>
                  <a:cubicBezTo>
                    <a:pt x="205448" y="17228"/>
                    <a:pt x="262852" y="138132"/>
                    <a:pt x="236753" y="162389"/>
                  </a:cubicBezTo>
                  <a:cubicBezTo>
                    <a:pt x="210655" y="186646"/>
                    <a:pt x="48857" y="162770"/>
                    <a:pt x="15392" y="147911"/>
                  </a:cubicBezTo>
                  <a:cubicBezTo>
                    <a:pt x="-18072" y="133052"/>
                    <a:pt x="9868" y="97492"/>
                    <a:pt x="35966" y="73235"/>
                  </a:cubicBezTo>
                  <a:close/>
                </a:path>
              </a:pathLst>
            </a:custGeom>
            <a:solidFill>
              <a:schemeClr val="dk1"/>
            </a:solidFill>
            <a:ln>
              <a:noFill/>
            </a:ln>
          </p:spPr>
        </p:sp>
        <p:sp>
          <p:nvSpPr>
            <p:cNvPr id="1011" name="Google Shape;1011;p43"/>
            <p:cNvSpPr/>
            <p:nvPr/>
          </p:nvSpPr>
          <p:spPr>
            <a:xfrm>
              <a:off x="3276925" y="16953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3"/>
            <p:cNvSpPr/>
            <p:nvPr/>
          </p:nvSpPr>
          <p:spPr>
            <a:xfrm>
              <a:off x="834024" y="9608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3"/>
            <p:cNvSpPr/>
            <p:nvPr/>
          </p:nvSpPr>
          <p:spPr>
            <a:xfrm>
              <a:off x="3805824" y="47137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3"/>
            <p:cNvSpPr/>
            <p:nvPr/>
          </p:nvSpPr>
          <p:spPr>
            <a:xfrm>
              <a:off x="713225" y="13350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3"/>
            <p:cNvSpPr/>
            <p:nvPr/>
          </p:nvSpPr>
          <p:spPr>
            <a:xfrm>
              <a:off x="1818125" y="5042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3"/>
            <p:cNvSpPr/>
            <p:nvPr/>
          </p:nvSpPr>
          <p:spPr>
            <a:xfrm>
              <a:off x="20257" y="4524481"/>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3"/>
            <p:cNvSpPr/>
            <p:nvPr/>
          </p:nvSpPr>
          <p:spPr>
            <a:xfrm>
              <a:off x="3465950" y="47759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3"/>
            <p:cNvSpPr/>
            <p:nvPr/>
          </p:nvSpPr>
          <p:spPr>
            <a:xfrm>
              <a:off x="3081924" y="140549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 name="Google Shape;1019;p43"/>
          <p:cNvSpPr txBox="1"/>
          <p:nvPr>
            <p:ph idx="1" type="subTitle"/>
          </p:nvPr>
        </p:nvSpPr>
        <p:spPr>
          <a:xfrm>
            <a:off x="4629986" y="1359325"/>
            <a:ext cx="37359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usual Accuracy  in training and test set</a:t>
            </a:r>
            <a:endParaRPr/>
          </a:p>
        </p:txBody>
      </p:sp>
      <p:sp>
        <p:nvSpPr>
          <p:cNvPr id="1020" name="Google Shape;1020;p43"/>
          <p:cNvSpPr txBox="1"/>
          <p:nvPr>
            <p:ph idx="3" type="subTitle"/>
          </p:nvPr>
        </p:nvSpPr>
        <p:spPr>
          <a:xfrm>
            <a:off x="4629986" y="2772800"/>
            <a:ext cx="37359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Accuracy in KNN(n_neigbor=1)(test_size=0.3)</a:t>
            </a:r>
            <a:endParaRPr/>
          </a:p>
        </p:txBody>
      </p:sp>
      <p:sp>
        <p:nvSpPr>
          <p:cNvPr id="1021" name="Google Shape;1021;p43"/>
          <p:cNvSpPr txBox="1"/>
          <p:nvPr>
            <p:ph idx="5" type="subTitle"/>
          </p:nvPr>
        </p:nvSpPr>
        <p:spPr>
          <a:xfrm>
            <a:off x="4629986" y="4186283"/>
            <a:ext cx="37359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Prediction Results = </a:t>
            </a:r>
            <a:r>
              <a:rPr lang="en">
                <a:solidFill>
                  <a:schemeClr val="accent5"/>
                </a:solidFill>
              </a:rPr>
              <a:t>very True!!!</a:t>
            </a:r>
            <a:endParaRPr>
              <a:solidFill>
                <a:schemeClr val="accent5"/>
              </a:solidFill>
            </a:endParaRPr>
          </a:p>
        </p:txBody>
      </p:sp>
      <p:grpSp>
        <p:nvGrpSpPr>
          <p:cNvPr id="1022" name="Google Shape;1022;p43"/>
          <p:cNvGrpSpPr/>
          <p:nvPr/>
        </p:nvGrpSpPr>
        <p:grpSpPr>
          <a:xfrm>
            <a:off x="2232225" y="890161"/>
            <a:ext cx="2144321" cy="3757648"/>
            <a:chOff x="564444" y="6344697"/>
            <a:chExt cx="1354337" cy="2373301"/>
          </a:xfrm>
        </p:grpSpPr>
        <p:sp>
          <p:nvSpPr>
            <p:cNvPr id="1023" name="Google Shape;1023;p43"/>
            <p:cNvSpPr/>
            <p:nvPr/>
          </p:nvSpPr>
          <p:spPr>
            <a:xfrm>
              <a:off x="1120486" y="7717346"/>
              <a:ext cx="265806" cy="942092"/>
            </a:xfrm>
            <a:custGeom>
              <a:rect b="b" l="l" r="r" t="t"/>
              <a:pathLst>
                <a:path extrusionOk="0" fill="none" h="11845" w="3342">
                  <a:moveTo>
                    <a:pt x="66" y="918"/>
                  </a:moveTo>
                  <a:cubicBezTo>
                    <a:pt x="1" y="513"/>
                    <a:pt x="275" y="131"/>
                    <a:pt x="680" y="66"/>
                  </a:cubicBezTo>
                  <a:cubicBezTo>
                    <a:pt x="1086" y="1"/>
                    <a:pt x="1468" y="275"/>
                    <a:pt x="1533" y="680"/>
                  </a:cubicBezTo>
                  <a:lnTo>
                    <a:pt x="3342" y="11844"/>
                  </a:lnTo>
                </a:path>
              </a:pathLst>
            </a:custGeom>
            <a:noFill/>
            <a:ln cap="rnd" cmpd="sng" w="19050">
              <a:solidFill>
                <a:schemeClr val="accent6"/>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3"/>
            <p:cNvSpPr/>
            <p:nvPr/>
          </p:nvSpPr>
          <p:spPr>
            <a:xfrm>
              <a:off x="1144825" y="7021636"/>
              <a:ext cx="273203" cy="272328"/>
            </a:xfrm>
            <a:custGeom>
              <a:rect b="b" l="l" r="r" t="t"/>
              <a:pathLst>
                <a:path extrusionOk="0" h="3424" w="3435">
                  <a:moveTo>
                    <a:pt x="3068" y="0"/>
                  </a:moveTo>
                  <a:cubicBezTo>
                    <a:pt x="2898" y="0"/>
                    <a:pt x="2759" y="131"/>
                    <a:pt x="2758" y="134"/>
                  </a:cubicBezTo>
                  <a:cubicBezTo>
                    <a:pt x="2221" y="619"/>
                    <a:pt x="1701" y="1122"/>
                    <a:pt x="1162" y="1604"/>
                  </a:cubicBezTo>
                  <a:cubicBezTo>
                    <a:pt x="988" y="1758"/>
                    <a:pt x="701" y="1920"/>
                    <a:pt x="573" y="2111"/>
                  </a:cubicBezTo>
                  <a:cubicBezTo>
                    <a:pt x="370" y="2410"/>
                    <a:pt x="1" y="3000"/>
                    <a:pt x="366" y="3312"/>
                  </a:cubicBezTo>
                  <a:cubicBezTo>
                    <a:pt x="456" y="3389"/>
                    <a:pt x="555" y="3423"/>
                    <a:pt x="661" y="3423"/>
                  </a:cubicBezTo>
                  <a:cubicBezTo>
                    <a:pt x="1354" y="3423"/>
                    <a:pt x="2332" y="1956"/>
                    <a:pt x="2750" y="1311"/>
                  </a:cubicBezTo>
                  <a:cubicBezTo>
                    <a:pt x="2888" y="1099"/>
                    <a:pt x="3434" y="494"/>
                    <a:pt x="3378" y="239"/>
                  </a:cubicBezTo>
                  <a:cubicBezTo>
                    <a:pt x="3385" y="212"/>
                    <a:pt x="3320" y="89"/>
                    <a:pt x="3205" y="32"/>
                  </a:cubicBezTo>
                  <a:cubicBezTo>
                    <a:pt x="3159" y="9"/>
                    <a:pt x="3112" y="0"/>
                    <a:pt x="3068"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3"/>
            <p:cNvSpPr/>
            <p:nvPr/>
          </p:nvSpPr>
          <p:spPr>
            <a:xfrm>
              <a:off x="1368005" y="6960074"/>
              <a:ext cx="104748" cy="106656"/>
            </a:xfrm>
            <a:custGeom>
              <a:rect b="b" l="l" r="r" t="t"/>
              <a:pathLst>
                <a:path extrusionOk="0" h="1341" w="1317">
                  <a:moveTo>
                    <a:pt x="545" y="0"/>
                  </a:moveTo>
                  <a:cubicBezTo>
                    <a:pt x="511" y="0"/>
                    <a:pt x="476" y="10"/>
                    <a:pt x="437" y="41"/>
                  </a:cubicBezTo>
                  <a:cubicBezTo>
                    <a:pt x="339" y="119"/>
                    <a:pt x="216" y="323"/>
                    <a:pt x="156" y="432"/>
                  </a:cubicBezTo>
                  <a:cubicBezTo>
                    <a:pt x="69" y="589"/>
                    <a:pt x="1" y="770"/>
                    <a:pt x="11" y="952"/>
                  </a:cubicBezTo>
                  <a:cubicBezTo>
                    <a:pt x="24" y="1200"/>
                    <a:pt x="240" y="1340"/>
                    <a:pt x="462" y="1340"/>
                  </a:cubicBezTo>
                  <a:cubicBezTo>
                    <a:pt x="501" y="1340"/>
                    <a:pt x="540" y="1336"/>
                    <a:pt x="578" y="1327"/>
                  </a:cubicBezTo>
                  <a:cubicBezTo>
                    <a:pt x="840" y="1267"/>
                    <a:pt x="1052" y="1078"/>
                    <a:pt x="1193" y="863"/>
                  </a:cubicBezTo>
                  <a:cubicBezTo>
                    <a:pt x="1294" y="709"/>
                    <a:pt x="1317" y="427"/>
                    <a:pt x="1259" y="255"/>
                  </a:cubicBezTo>
                  <a:cubicBezTo>
                    <a:pt x="1198" y="70"/>
                    <a:pt x="1108" y="52"/>
                    <a:pt x="893" y="15"/>
                  </a:cubicBezTo>
                  <a:cubicBezTo>
                    <a:pt x="878" y="11"/>
                    <a:pt x="861" y="10"/>
                    <a:pt x="843" y="10"/>
                  </a:cubicBezTo>
                  <a:cubicBezTo>
                    <a:pt x="813" y="10"/>
                    <a:pt x="779" y="14"/>
                    <a:pt x="745" y="18"/>
                  </a:cubicBezTo>
                  <a:cubicBezTo>
                    <a:pt x="734" y="19"/>
                    <a:pt x="723" y="20"/>
                    <a:pt x="712" y="20"/>
                  </a:cubicBezTo>
                  <a:cubicBezTo>
                    <a:pt x="646" y="20"/>
                    <a:pt x="596" y="0"/>
                    <a:pt x="545"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3"/>
            <p:cNvSpPr/>
            <p:nvPr/>
          </p:nvSpPr>
          <p:spPr>
            <a:xfrm>
              <a:off x="1368164" y="7039452"/>
              <a:ext cx="26883" cy="26087"/>
            </a:xfrm>
            <a:custGeom>
              <a:rect b="b" l="l" r="r" t="t"/>
              <a:pathLst>
                <a:path extrusionOk="0" h="328" w="338">
                  <a:moveTo>
                    <a:pt x="21" y="1"/>
                  </a:moveTo>
                  <a:cubicBezTo>
                    <a:pt x="11" y="1"/>
                    <a:pt x="0" y="9"/>
                    <a:pt x="4" y="21"/>
                  </a:cubicBezTo>
                  <a:cubicBezTo>
                    <a:pt x="36" y="167"/>
                    <a:pt x="151" y="303"/>
                    <a:pt x="305" y="327"/>
                  </a:cubicBezTo>
                  <a:cubicBezTo>
                    <a:pt x="307" y="328"/>
                    <a:pt x="309" y="328"/>
                    <a:pt x="310" y="328"/>
                  </a:cubicBezTo>
                  <a:cubicBezTo>
                    <a:pt x="332" y="328"/>
                    <a:pt x="338" y="291"/>
                    <a:pt x="313" y="286"/>
                  </a:cubicBezTo>
                  <a:cubicBezTo>
                    <a:pt x="173" y="259"/>
                    <a:pt x="76" y="145"/>
                    <a:pt x="36" y="12"/>
                  </a:cubicBezTo>
                  <a:cubicBezTo>
                    <a:pt x="33" y="4"/>
                    <a:pt x="27" y="1"/>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3"/>
            <p:cNvSpPr/>
            <p:nvPr/>
          </p:nvSpPr>
          <p:spPr>
            <a:xfrm>
              <a:off x="1285525" y="7013523"/>
              <a:ext cx="125824" cy="118746"/>
            </a:xfrm>
            <a:custGeom>
              <a:rect b="b" l="l" r="r" t="t"/>
              <a:pathLst>
                <a:path extrusionOk="0" h="1493" w="1582">
                  <a:moveTo>
                    <a:pt x="786" y="0"/>
                  </a:moveTo>
                  <a:cubicBezTo>
                    <a:pt x="655" y="0"/>
                    <a:pt x="543" y="138"/>
                    <a:pt x="393" y="238"/>
                  </a:cubicBezTo>
                  <a:cubicBezTo>
                    <a:pt x="314" y="293"/>
                    <a:pt x="248" y="360"/>
                    <a:pt x="180" y="427"/>
                  </a:cubicBezTo>
                  <a:cubicBezTo>
                    <a:pt x="1" y="606"/>
                    <a:pt x="437" y="988"/>
                    <a:pt x="536" y="1136"/>
                  </a:cubicBezTo>
                  <a:cubicBezTo>
                    <a:pt x="704" y="1386"/>
                    <a:pt x="834" y="1492"/>
                    <a:pt x="958" y="1492"/>
                  </a:cubicBezTo>
                  <a:cubicBezTo>
                    <a:pt x="1112" y="1492"/>
                    <a:pt x="1259" y="1327"/>
                    <a:pt x="1463" y="1070"/>
                  </a:cubicBezTo>
                  <a:cubicBezTo>
                    <a:pt x="1582" y="918"/>
                    <a:pt x="1552" y="749"/>
                    <a:pt x="1448" y="590"/>
                  </a:cubicBezTo>
                  <a:cubicBezTo>
                    <a:pt x="1356" y="448"/>
                    <a:pt x="1039" y="61"/>
                    <a:pt x="873" y="21"/>
                  </a:cubicBezTo>
                  <a:cubicBezTo>
                    <a:pt x="843" y="6"/>
                    <a:pt x="814" y="0"/>
                    <a:pt x="7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3"/>
            <p:cNvSpPr/>
            <p:nvPr/>
          </p:nvSpPr>
          <p:spPr>
            <a:xfrm>
              <a:off x="808145" y="7045735"/>
              <a:ext cx="562312" cy="310982"/>
            </a:xfrm>
            <a:custGeom>
              <a:rect b="b" l="l" r="r" t="t"/>
              <a:pathLst>
                <a:path extrusionOk="0" h="3910" w="7070">
                  <a:moveTo>
                    <a:pt x="6244" y="0"/>
                  </a:moveTo>
                  <a:cubicBezTo>
                    <a:pt x="6225" y="0"/>
                    <a:pt x="6207" y="5"/>
                    <a:pt x="6188" y="15"/>
                  </a:cubicBezTo>
                  <a:cubicBezTo>
                    <a:pt x="6183" y="16"/>
                    <a:pt x="6181" y="17"/>
                    <a:pt x="6178" y="19"/>
                  </a:cubicBezTo>
                  <a:cubicBezTo>
                    <a:pt x="5526" y="373"/>
                    <a:pt x="4579" y="1224"/>
                    <a:pt x="3415" y="1406"/>
                  </a:cubicBezTo>
                  <a:cubicBezTo>
                    <a:pt x="3098" y="1456"/>
                    <a:pt x="2862" y="1468"/>
                    <a:pt x="2653" y="1468"/>
                  </a:cubicBezTo>
                  <a:cubicBezTo>
                    <a:pt x="2458" y="1468"/>
                    <a:pt x="2286" y="1458"/>
                    <a:pt x="2091" y="1458"/>
                  </a:cubicBezTo>
                  <a:cubicBezTo>
                    <a:pt x="1994" y="1458"/>
                    <a:pt x="1891" y="1460"/>
                    <a:pt x="1777" y="1468"/>
                  </a:cubicBezTo>
                  <a:cubicBezTo>
                    <a:pt x="1181" y="1508"/>
                    <a:pt x="623" y="1685"/>
                    <a:pt x="250" y="2158"/>
                  </a:cubicBezTo>
                  <a:cubicBezTo>
                    <a:pt x="165" y="2268"/>
                    <a:pt x="95" y="2388"/>
                    <a:pt x="72" y="2526"/>
                  </a:cubicBezTo>
                  <a:cubicBezTo>
                    <a:pt x="0" y="2952"/>
                    <a:pt x="135" y="3261"/>
                    <a:pt x="380" y="3479"/>
                  </a:cubicBezTo>
                  <a:cubicBezTo>
                    <a:pt x="725" y="3786"/>
                    <a:pt x="1290" y="3909"/>
                    <a:pt x="1808" y="3909"/>
                  </a:cubicBezTo>
                  <a:cubicBezTo>
                    <a:pt x="2044" y="3909"/>
                    <a:pt x="2270" y="3884"/>
                    <a:pt x="2461" y="3839"/>
                  </a:cubicBezTo>
                  <a:cubicBezTo>
                    <a:pt x="2984" y="3713"/>
                    <a:pt x="3409" y="3315"/>
                    <a:pt x="3949" y="3279"/>
                  </a:cubicBezTo>
                  <a:cubicBezTo>
                    <a:pt x="4640" y="3233"/>
                    <a:pt x="5125" y="3282"/>
                    <a:pt x="5831" y="2940"/>
                  </a:cubicBezTo>
                  <a:cubicBezTo>
                    <a:pt x="6101" y="2809"/>
                    <a:pt x="6462" y="2520"/>
                    <a:pt x="6731" y="2161"/>
                  </a:cubicBezTo>
                  <a:cubicBezTo>
                    <a:pt x="6774" y="2101"/>
                    <a:pt x="6816" y="2042"/>
                    <a:pt x="6855" y="1978"/>
                  </a:cubicBezTo>
                  <a:cubicBezTo>
                    <a:pt x="6981" y="1775"/>
                    <a:pt x="7045" y="1564"/>
                    <a:pt x="7059" y="1405"/>
                  </a:cubicBezTo>
                  <a:cubicBezTo>
                    <a:pt x="7069" y="1292"/>
                    <a:pt x="7065" y="1180"/>
                    <a:pt x="7043" y="1069"/>
                  </a:cubicBezTo>
                  <a:cubicBezTo>
                    <a:pt x="7034" y="1032"/>
                    <a:pt x="7021" y="992"/>
                    <a:pt x="7008" y="955"/>
                  </a:cubicBezTo>
                  <a:cubicBezTo>
                    <a:pt x="6890" y="646"/>
                    <a:pt x="6603" y="266"/>
                    <a:pt x="6326" y="35"/>
                  </a:cubicBezTo>
                  <a:cubicBezTo>
                    <a:pt x="6299" y="11"/>
                    <a:pt x="6271" y="0"/>
                    <a:pt x="62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3"/>
            <p:cNvSpPr/>
            <p:nvPr/>
          </p:nvSpPr>
          <p:spPr>
            <a:xfrm>
              <a:off x="838369" y="7217615"/>
              <a:ext cx="505127" cy="139186"/>
            </a:xfrm>
            <a:custGeom>
              <a:rect b="b" l="l" r="r" t="t"/>
              <a:pathLst>
                <a:path extrusionOk="0" h="1750" w="6351">
                  <a:moveTo>
                    <a:pt x="6351" y="1"/>
                  </a:moveTo>
                  <a:lnTo>
                    <a:pt x="6351" y="1"/>
                  </a:lnTo>
                  <a:cubicBezTo>
                    <a:pt x="5900" y="302"/>
                    <a:pt x="5263" y="435"/>
                    <a:pt x="4676" y="435"/>
                  </a:cubicBezTo>
                  <a:cubicBezTo>
                    <a:pt x="4312" y="435"/>
                    <a:pt x="3967" y="384"/>
                    <a:pt x="3696" y="292"/>
                  </a:cubicBezTo>
                  <a:cubicBezTo>
                    <a:pt x="3388" y="186"/>
                    <a:pt x="3083" y="104"/>
                    <a:pt x="2777" y="104"/>
                  </a:cubicBezTo>
                  <a:cubicBezTo>
                    <a:pt x="2554" y="104"/>
                    <a:pt x="2331" y="147"/>
                    <a:pt x="2106" y="257"/>
                  </a:cubicBezTo>
                  <a:cubicBezTo>
                    <a:pt x="2100" y="259"/>
                    <a:pt x="834" y="875"/>
                    <a:pt x="0" y="1319"/>
                  </a:cubicBezTo>
                  <a:cubicBezTo>
                    <a:pt x="345" y="1626"/>
                    <a:pt x="910" y="1749"/>
                    <a:pt x="1428" y="1749"/>
                  </a:cubicBezTo>
                  <a:cubicBezTo>
                    <a:pt x="1664" y="1749"/>
                    <a:pt x="1890" y="1724"/>
                    <a:pt x="2081" y="1679"/>
                  </a:cubicBezTo>
                  <a:cubicBezTo>
                    <a:pt x="2604" y="1554"/>
                    <a:pt x="3029" y="1155"/>
                    <a:pt x="3569" y="1119"/>
                  </a:cubicBezTo>
                  <a:cubicBezTo>
                    <a:pt x="4260" y="1073"/>
                    <a:pt x="4745" y="1123"/>
                    <a:pt x="5451" y="780"/>
                  </a:cubicBezTo>
                  <a:cubicBezTo>
                    <a:pt x="5721" y="649"/>
                    <a:pt x="6083" y="360"/>
                    <a:pt x="6351" y="1"/>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3"/>
            <p:cNvSpPr/>
            <p:nvPr/>
          </p:nvSpPr>
          <p:spPr>
            <a:xfrm>
              <a:off x="1356631" y="6357979"/>
              <a:ext cx="317663" cy="839731"/>
            </a:xfrm>
            <a:custGeom>
              <a:rect b="b" l="l" r="r" t="t"/>
              <a:pathLst>
                <a:path extrusionOk="0" fill="none" h="10558" w="3994">
                  <a:moveTo>
                    <a:pt x="3994" y="0"/>
                  </a:moveTo>
                  <a:lnTo>
                    <a:pt x="1" y="10557"/>
                  </a:lnTo>
                </a:path>
              </a:pathLst>
            </a:custGeom>
            <a:noFill/>
            <a:ln cap="rnd" cmpd="sng" w="38100">
              <a:solidFill>
                <a:schemeClr val="accent6"/>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3"/>
            <p:cNvSpPr/>
            <p:nvPr/>
          </p:nvSpPr>
          <p:spPr>
            <a:xfrm>
              <a:off x="1208852" y="6344856"/>
              <a:ext cx="709929" cy="609636"/>
            </a:xfrm>
            <a:custGeom>
              <a:rect b="b" l="l" r="r" t="t"/>
              <a:pathLst>
                <a:path extrusionOk="0" h="7665" w="8926">
                  <a:moveTo>
                    <a:pt x="1894" y="0"/>
                  </a:moveTo>
                  <a:lnTo>
                    <a:pt x="1" y="5004"/>
                  </a:lnTo>
                  <a:lnTo>
                    <a:pt x="7033" y="7665"/>
                  </a:lnTo>
                  <a:lnTo>
                    <a:pt x="8925" y="2660"/>
                  </a:lnTo>
                  <a:lnTo>
                    <a:pt x="1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3"/>
            <p:cNvSpPr/>
            <p:nvPr/>
          </p:nvSpPr>
          <p:spPr>
            <a:xfrm>
              <a:off x="1209090" y="6344697"/>
              <a:ext cx="581560" cy="609636"/>
            </a:xfrm>
            <a:custGeom>
              <a:rect b="b" l="l" r="r" t="t"/>
              <a:pathLst>
                <a:path extrusionOk="0" h="7665" w="7312">
                  <a:moveTo>
                    <a:pt x="1894" y="0"/>
                  </a:moveTo>
                  <a:lnTo>
                    <a:pt x="1" y="5005"/>
                  </a:lnTo>
                  <a:lnTo>
                    <a:pt x="7033" y="7665"/>
                  </a:lnTo>
                  <a:lnTo>
                    <a:pt x="7311" y="6930"/>
                  </a:lnTo>
                  <a:cubicBezTo>
                    <a:pt x="2948" y="5995"/>
                    <a:pt x="2804" y="1596"/>
                    <a:pt x="2851" y="363"/>
                  </a:cubicBezTo>
                  <a:lnTo>
                    <a:pt x="1894" y="0"/>
                  </a:ln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3"/>
            <p:cNvSpPr/>
            <p:nvPr/>
          </p:nvSpPr>
          <p:spPr>
            <a:xfrm>
              <a:off x="1388287" y="6934940"/>
              <a:ext cx="59254" cy="59095"/>
            </a:xfrm>
            <a:custGeom>
              <a:rect b="b" l="l" r="r" t="t"/>
              <a:pathLst>
                <a:path extrusionOk="0" h="743" w="745">
                  <a:moveTo>
                    <a:pt x="630" y="1"/>
                  </a:moveTo>
                  <a:cubicBezTo>
                    <a:pt x="604" y="1"/>
                    <a:pt x="578" y="8"/>
                    <a:pt x="555" y="21"/>
                  </a:cubicBezTo>
                  <a:cubicBezTo>
                    <a:pt x="484" y="59"/>
                    <a:pt x="183" y="334"/>
                    <a:pt x="100" y="442"/>
                  </a:cubicBezTo>
                  <a:cubicBezTo>
                    <a:pt x="47" y="511"/>
                    <a:pt x="0" y="575"/>
                    <a:pt x="47" y="666"/>
                  </a:cubicBezTo>
                  <a:cubicBezTo>
                    <a:pt x="74" y="720"/>
                    <a:pt x="118" y="743"/>
                    <a:pt x="170" y="743"/>
                  </a:cubicBezTo>
                  <a:cubicBezTo>
                    <a:pt x="385" y="743"/>
                    <a:pt x="745" y="345"/>
                    <a:pt x="737" y="103"/>
                  </a:cubicBezTo>
                  <a:cubicBezTo>
                    <a:pt x="734" y="31"/>
                    <a:pt x="684" y="1"/>
                    <a:pt x="630"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3"/>
            <p:cNvSpPr/>
            <p:nvPr/>
          </p:nvSpPr>
          <p:spPr>
            <a:xfrm>
              <a:off x="1398308" y="6962619"/>
              <a:ext cx="80410" cy="75161"/>
            </a:xfrm>
            <a:custGeom>
              <a:rect b="b" l="l" r="r" t="t"/>
              <a:pathLst>
                <a:path extrusionOk="0" h="945" w="1011">
                  <a:moveTo>
                    <a:pt x="469" y="0"/>
                  </a:moveTo>
                  <a:cubicBezTo>
                    <a:pt x="383" y="0"/>
                    <a:pt x="296" y="11"/>
                    <a:pt x="240" y="44"/>
                  </a:cubicBezTo>
                  <a:cubicBezTo>
                    <a:pt x="169" y="84"/>
                    <a:pt x="158" y="150"/>
                    <a:pt x="208" y="213"/>
                  </a:cubicBezTo>
                  <a:cubicBezTo>
                    <a:pt x="216" y="223"/>
                    <a:pt x="227" y="232"/>
                    <a:pt x="236" y="243"/>
                  </a:cubicBezTo>
                  <a:cubicBezTo>
                    <a:pt x="295" y="311"/>
                    <a:pt x="205" y="281"/>
                    <a:pt x="124" y="343"/>
                  </a:cubicBezTo>
                  <a:cubicBezTo>
                    <a:pt x="64" y="392"/>
                    <a:pt x="52" y="459"/>
                    <a:pt x="93" y="523"/>
                  </a:cubicBezTo>
                  <a:cubicBezTo>
                    <a:pt x="112" y="551"/>
                    <a:pt x="139" y="573"/>
                    <a:pt x="141" y="576"/>
                  </a:cubicBezTo>
                  <a:cubicBezTo>
                    <a:pt x="203" y="638"/>
                    <a:pt x="62" y="567"/>
                    <a:pt x="33" y="674"/>
                  </a:cubicBezTo>
                  <a:cubicBezTo>
                    <a:pt x="1" y="805"/>
                    <a:pt x="289" y="945"/>
                    <a:pt x="527" y="945"/>
                  </a:cubicBezTo>
                  <a:cubicBezTo>
                    <a:pt x="582" y="945"/>
                    <a:pt x="633" y="938"/>
                    <a:pt x="678" y="921"/>
                  </a:cubicBezTo>
                  <a:cubicBezTo>
                    <a:pt x="964" y="844"/>
                    <a:pt x="1011" y="96"/>
                    <a:pt x="688" y="22"/>
                  </a:cubicBezTo>
                  <a:cubicBezTo>
                    <a:pt x="632" y="10"/>
                    <a:pt x="551" y="0"/>
                    <a:pt x="469"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3"/>
            <p:cNvSpPr/>
            <p:nvPr/>
          </p:nvSpPr>
          <p:spPr>
            <a:xfrm>
              <a:off x="1383515" y="6962937"/>
              <a:ext cx="56788" cy="74127"/>
            </a:xfrm>
            <a:custGeom>
              <a:rect b="b" l="l" r="r" t="t"/>
              <a:pathLst>
                <a:path extrusionOk="0" h="932" w="714">
                  <a:moveTo>
                    <a:pt x="608" y="1"/>
                  </a:moveTo>
                  <a:cubicBezTo>
                    <a:pt x="550" y="1"/>
                    <a:pt x="491" y="4"/>
                    <a:pt x="431" y="26"/>
                  </a:cubicBezTo>
                  <a:cubicBezTo>
                    <a:pt x="323" y="67"/>
                    <a:pt x="345" y="175"/>
                    <a:pt x="386" y="253"/>
                  </a:cubicBezTo>
                  <a:lnTo>
                    <a:pt x="386" y="253"/>
                  </a:lnTo>
                  <a:cubicBezTo>
                    <a:pt x="327" y="275"/>
                    <a:pt x="262" y="306"/>
                    <a:pt x="238" y="369"/>
                  </a:cubicBezTo>
                  <a:cubicBezTo>
                    <a:pt x="218" y="440"/>
                    <a:pt x="261" y="494"/>
                    <a:pt x="305" y="541"/>
                  </a:cubicBezTo>
                  <a:lnTo>
                    <a:pt x="305" y="541"/>
                  </a:lnTo>
                  <a:cubicBezTo>
                    <a:pt x="283" y="549"/>
                    <a:pt x="259" y="561"/>
                    <a:pt x="242" y="574"/>
                  </a:cubicBezTo>
                  <a:cubicBezTo>
                    <a:pt x="170" y="624"/>
                    <a:pt x="174" y="713"/>
                    <a:pt x="235" y="769"/>
                  </a:cubicBezTo>
                  <a:cubicBezTo>
                    <a:pt x="353" y="885"/>
                    <a:pt x="526" y="932"/>
                    <a:pt x="687" y="932"/>
                  </a:cubicBezTo>
                  <a:cubicBezTo>
                    <a:pt x="689" y="932"/>
                    <a:pt x="691" y="932"/>
                    <a:pt x="693" y="932"/>
                  </a:cubicBezTo>
                  <a:cubicBezTo>
                    <a:pt x="710" y="932"/>
                    <a:pt x="710" y="904"/>
                    <a:pt x="694" y="904"/>
                  </a:cubicBezTo>
                  <a:cubicBezTo>
                    <a:pt x="694" y="904"/>
                    <a:pt x="693" y="904"/>
                    <a:pt x="693" y="904"/>
                  </a:cubicBezTo>
                  <a:cubicBezTo>
                    <a:pt x="684" y="905"/>
                    <a:pt x="675" y="906"/>
                    <a:pt x="665" y="906"/>
                  </a:cubicBezTo>
                  <a:cubicBezTo>
                    <a:pt x="476" y="906"/>
                    <a:pt x="0" y="690"/>
                    <a:pt x="347" y="569"/>
                  </a:cubicBezTo>
                  <a:cubicBezTo>
                    <a:pt x="360" y="565"/>
                    <a:pt x="364" y="543"/>
                    <a:pt x="354" y="534"/>
                  </a:cubicBezTo>
                  <a:lnTo>
                    <a:pt x="337" y="518"/>
                  </a:lnTo>
                  <a:cubicBezTo>
                    <a:pt x="216" y="397"/>
                    <a:pt x="283" y="330"/>
                    <a:pt x="426" y="284"/>
                  </a:cubicBezTo>
                  <a:cubicBezTo>
                    <a:pt x="437" y="279"/>
                    <a:pt x="442" y="266"/>
                    <a:pt x="437" y="255"/>
                  </a:cubicBezTo>
                  <a:cubicBezTo>
                    <a:pt x="292" y="27"/>
                    <a:pt x="536" y="42"/>
                    <a:pt x="695" y="37"/>
                  </a:cubicBezTo>
                  <a:cubicBezTo>
                    <a:pt x="705" y="37"/>
                    <a:pt x="713" y="30"/>
                    <a:pt x="713" y="20"/>
                  </a:cubicBezTo>
                  <a:cubicBezTo>
                    <a:pt x="713" y="10"/>
                    <a:pt x="705" y="2"/>
                    <a:pt x="695" y="2"/>
                  </a:cubicBezTo>
                  <a:cubicBezTo>
                    <a:pt x="666" y="2"/>
                    <a:pt x="637" y="1"/>
                    <a:pt x="6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3"/>
            <p:cNvSpPr/>
            <p:nvPr/>
          </p:nvSpPr>
          <p:spPr>
            <a:xfrm>
              <a:off x="1414295" y="6981072"/>
              <a:ext cx="29667" cy="12567"/>
            </a:xfrm>
            <a:custGeom>
              <a:rect b="b" l="l" r="r" t="t"/>
              <a:pathLst>
                <a:path extrusionOk="0" h="158" w="373">
                  <a:moveTo>
                    <a:pt x="27" y="0"/>
                  </a:moveTo>
                  <a:cubicBezTo>
                    <a:pt x="13" y="0"/>
                    <a:pt x="1" y="20"/>
                    <a:pt x="14" y="32"/>
                  </a:cubicBezTo>
                  <a:cubicBezTo>
                    <a:pt x="108" y="113"/>
                    <a:pt x="234" y="135"/>
                    <a:pt x="351" y="158"/>
                  </a:cubicBezTo>
                  <a:cubicBezTo>
                    <a:pt x="352" y="158"/>
                    <a:pt x="353" y="158"/>
                    <a:pt x="354" y="158"/>
                  </a:cubicBezTo>
                  <a:cubicBezTo>
                    <a:pt x="368" y="158"/>
                    <a:pt x="373" y="135"/>
                    <a:pt x="357" y="131"/>
                  </a:cubicBezTo>
                  <a:cubicBezTo>
                    <a:pt x="246" y="98"/>
                    <a:pt x="132" y="67"/>
                    <a:pt x="36" y="4"/>
                  </a:cubicBezTo>
                  <a:cubicBezTo>
                    <a:pt x="33" y="1"/>
                    <a:pt x="30" y="0"/>
                    <a:pt x="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3"/>
            <p:cNvSpPr/>
            <p:nvPr/>
          </p:nvSpPr>
          <p:spPr>
            <a:xfrm>
              <a:off x="1406262" y="7003024"/>
              <a:ext cx="29587" cy="12646"/>
            </a:xfrm>
            <a:custGeom>
              <a:rect b="b" l="l" r="r" t="t"/>
              <a:pathLst>
                <a:path extrusionOk="0" h="159" w="372">
                  <a:moveTo>
                    <a:pt x="27" y="1"/>
                  </a:moveTo>
                  <a:cubicBezTo>
                    <a:pt x="12" y="1"/>
                    <a:pt x="0" y="21"/>
                    <a:pt x="14" y="32"/>
                  </a:cubicBezTo>
                  <a:cubicBezTo>
                    <a:pt x="108" y="113"/>
                    <a:pt x="233" y="135"/>
                    <a:pt x="350" y="158"/>
                  </a:cubicBezTo>
                  <a:cubicBezTo>
                    <a:pt x="352" y="158"/>
                    <a:pt x="353" y="158"/>
                    <a:pt x="354" y="158"/>
                  </a:cubicBezTo>
                  <a:cubicBezTo>
                    <a:pt x="368" y="158"/>
                    <a:pt x="372" y="135"/>
                    <a:pt x="356" y="131"/>
                  </a:cubicBezTo>
                  <a:cubicBezTo>
                    <a:pt x="247" y="97"/>
                    <a:pt x="132" y="66"/>
                    <a:pt x="36" y="4"/>
                  </a:cubicBezTo>
                  <a:cubicBezTo>
                    <a:pt x="33" y="2"/>
                    <a:pt x="30" y="1"/>
                    <a:pt x="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3"/>
            <p:cNvSpPr/>
            <p:nvPr/>
          </p:nvSpPr>
          <p:spPr>
            <a:xfrm>
              <a:off x="851413" y="7164723"/>
              <a:ext cx="239400" cy="818892"/>
            </a:xfrm>
            <a:custGeom>
              <a:rect b="b" l="l" r="r" t="t"/>
              <a:pathLst>
                <a:path extrusionOk="0" h="10296" w="3010">
                  <a:moveTo>
                    <a:pt x="386" y="1"/>
                  </a:moveTo>
                  <a:cubicBezTo>
                    <a:pt x="313" y="1"/>
                    <a:pt x="298" y="66"/>
                    <a:pt x="279" y="125"/>
                  </a:cubicBezTo>
                  <a:cubicBezTo>
                    <a:pt x="270" y="152"/>
                    <a:pt x="261" y="178"/>
                    <a:pt x="253" y="205"/>
                  </a:cubicBezTo>
                  <a:cubicBezTo>
                    <a:pt x="1" y="1051"/>
                    <a:pt x="120" y="2037"/>
                    <a:pt x="241" y="2895"/>
                  </a:cubicBezTo>
                  <a:cubicBezTo>
                    <a:pt x="335" y="3570"/>
                    <a:pt x="521" y="4224"/>
                    <a:pt x="673" y="4886"/>
                  </a:cubicBezTo>
                  <a:cubicBezTo>
                    <a:pt x="771" y="5312"/>
                    <a:pt x="853" y="5742"/>
                    <a:pt x="887" y="6183"/>
                  </a:cubicBezTo>
                  <a:cubicBezTo>
                    <a:pt x="964" y="7177"/>
                    <a:pt x="910" y="8180"/>
                    <a:pt x="1029" y="9171"/>
                  </a:cubicBezTo>
                  <a:cubicBezTo>
                    <a:pt x="1060" y="9430"/>
                    <a:pt x="1105" y="9841"/>
                    <a:pt x="1190" y="10201"/>
                  </a:cubicBezTo>
                  <a:cubicBezTo>
                    <a:pt x="1212" y="10296"/>
                    <a:pt x="1220" y="10291"/>
                    <a:pt x="1392" y="10295"/>
                  </a:cubicBezTo>
                  <a:cubicBezTo>
                    <a:pt x="1416" y="10295"/>
                    <a:pt x="1440" y="10296"/>
                    <a:pt x="1465" y="10296"/>
                  </a:cubicBezTo>
                  <a:cubicBezTo>
                    <a:pt x="1849" y="10296"/>
                    <a:pt x="2292" y="10228"/>
                    <a:pt x="2650" y="10092"/>
                  </a:cubicBezTo>
                  <a:cubicBezTo>
                    <a:pt x="2921" y="9991"/>
                    <a:pt x="2650" y="10135"/>
                    <a:pt x="2578" y="7936"/>
                  </a:cubicBezTo>
                  <a:cubicBezTo>
                    <a:pt x="2496" y="5416"/>
                    <a:pt x="3010" y="2603"/>
                    <a:pt x="1788" y="810"/>
                  </a:cubicBezTo>
                  <a:cubicBezTo>
                    <a:pt x="1449" y="312"/>
                    <a:pt x="1018" y="91"/>
                    <a:pt x="408" y="3"/>
                  </a:cubicBezTo>
                  <a:cubicBezTo>
                    <a:pt x="400" y="1"/>
                    <a:pt x="393" y="1"/>
                    <a:pt x="3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3"/>
            <p:cNvSpPr/>
            <p:nvPr/>
          </p:nvSpPr>
          <p:spPr>
            <a:xfrm>
              <a:off x="975809" y="7206002"/>
              <a:ext cx="66094" cy="133221"/>
            </a:xfrm>
            <a:custGeom>
              <a:rect b="b" l="l" r="r" t="t"/>
              <a:pathLst>
                <a:path extrusionOk="0" h="1675" w="831">
                  <a:moveTo>
                    <a:pt x="25" y="0"/>
                  </a:moveTo>
                  <a:cubicBezTo>
                    <a:pt x="12" y="0"/>
                    <a:pt x="1" y="18"/>
                    <a:pt x="13" y="29"/>
                  </a:cubicBezTo>
                  <a:cubicBezTo>
                    <a:pt x="422" y="480"/>
                    <a:pt x="679" y="1061"/>
                    <a:pt x="785" y="1657"/>
                  </a:cubicBezTo>
                  <a:cubicBezTo>
                    <a:pt x="787" y="1670"/>
                    <a:pt x="796" y="1675"/>
                    <a:pt x="805" y="1675"/>
                  </a:cubicBezTo>
                  <a:cubicBezTo>
                    <a:pt x="818" y="1675"/>
                    <a:pt x="831" y="1665"/>
                    <a:pt x="828" y="1650"/>
                  </a:cubicBezTo>
                  <a:cubicBezTo>
                    <a:pt x="722" y="1044"/>
                    <a:pt x="459" y="458"/>
                    <a:pt x="37" y="6"/>
                  </a:cubicBezTo>
                  <a:cubicBezTo>
                    <a:pt x="34" y="2"/>
                    <a:pt x="29" y="0"/>
                    <a:pt x="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3"/>
            <p:cNvSpPr/>
            <p:nvPr/>
          </p:nvSpPr>
          <p:spPr>
            <a:xfrm>
              <a:off x="903828" y="8462369"/>
              <a:ext cx="92102" cy="228743"/>
            </a:xfrm>
            <a:custGeom>
              <a:rect b="b" l="l" r="r" t="t"/>
              <a:pathLst>
                <a:path extrusionOk="0" h="2876" w="1158">
                  <a:moveTo>
                    <a:pt x="509" y="1"/>
                  </a:moveTo>
                  <a:cubicBezTo>
                    <a:pt x="301" y="1"/>
                    <a:pt x="111" y="161"/>
                    <a:pt x="72" y="445"/>
                  </a:cubicBezTo>
                  <a:cubicBezTo>
                    <a:pt x="1" y="959"/>
                    <a:pt x="55" y="1518"/>
                    <a:pt x="98" y="2032"/>
                  </a:cubicBezTo>
                  <a:cubicBezTo>
                    <a:pt x="124" y="2355"/>
                    <a:pt x="122" y="2679"/>
                    <a:pt x="399" y="2843"/>
                  </a:cubicBezTo>
                  <a:cubicBezTo>
                    <a:pt x="434" y="2864"/>
                    <a:pt x="478" y="2875"/>
                    <a:pt x="525" y="2875"/>
                  </a:cubicBezTo>
                  <a:cubicBezTo>
                    <a:pt x="604" y="2875"/>
                    <a:pt x="691" y="2842"/>
                    <a:pt x="758" y="2765"/>
                  </a:cubicBezTo>
                  <a:cubicBezTo>
                    <a:pt x="1158" y="2301"/>
                    <a:pt x="1143" y="818"/>
                    <a:pt x="1037" y="489"/>
                  </a:cubicBezTo>
                  <a:cubicBezTo>
                    <a:pt x="928" y="153"/>
                    <a:pt x="710" y="1"/>
                    <a:pt x="509"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3"/>
            <p:cNvSpPr/>
            <p:nvPr/>
          </p:nvSpPr>
          <p:spPr>
            <a:xfrm>
              <a:off x="891977" y="8607364"/>
              <a:ext cx="228186" cy="110633"/>
            </a:xfrm>
            <a:custGeom>
              <a:rect b="b" l="l" r="r" t="t"/>
              <a:pathLst>
                <a:path extrusionOk="0" h="1391" w="2869">
                  <a:moveTo>
                    <a:pt x="1312" y="1"/>
                  </a:moveTo>
                  <a:cubicBezTo>
                    <a:pt x="1261" y="1"/>
                    <a:pt x="1209" y="21"/>
                    <a:pt x="1168" y="63"/>
                  </a:cubicBezTo>
                  <a:cubicBezTo>
                    <a:pt x="1118" y="114"/>
                    <a:pt x="1082" y="176"/>
                    <a:pt x="1074" y="254"/>
                  </a:cubicBezTo>
                  <a:cubicBezTo>
                    <a:pt x="1053" y="460"/>
                    <a:pt x="1119" y="522"/>
                    <a:pt x="999" y="528"/>
                  </a:cubicBezTo>
                  <a:cubicBezTo>
                    <a:pt x="994" y="528"/>
                    <a:pt x="990" y="528"/>
                    <a:pt x="986" y="528"/>
                  </a:cubicBezTo>
                  <a:cubicBezTo>
                    <a:pt x="922" y="528"/>
                    <a:pt x="865" y="507"/>
                    <a:pt x="813" y="469"/>
                  </a:cubicBezTo>
                  <a:cubicBezTo>
                    <a:pt x="472" y="219"/>
                    <a:pt x="473" y="199"/>
                    <a:pt x="360" y="157"/>
                  </a:cubicBezTo>
                  <a:cubicBezTo>
                    <a:pt x="328" y="145"/>
                    <a:pt x="299" y="139"/>
                    <a:pt x="273" y="139"/>
                  </a:cubicBezTo>
                  <a:cubicBezTo>
                    <a:pt x="1" y="139"/>
                    <a:pt x="59" y="767"/>
                    <a:pt x="102" y="1151"/>
                  </a:cubicBezTo>
                  <a:cubicBezTo>
                    <a:pt x="108" y="1202"/>
                    <a:pt x="118" y="1251"/>
                    <a:pt x="149" y="1295"/>
                  </a:cubicBezTo>
                  <a:cubicBezTo>
                    <a:pt x="189" y="1351"/>
                    <a:pt x="250" y="1382"/>
                    <a:pt x="316" y="1388"/>
                  </a:cubicBezTo>
                  <a:cubicBezTo>
                    <a:pt x="332" y="1390"/>
                    <a:pt x="408" y="1390"/>
                    <a:pt x="523" y="1390"/>
                  </a:cubicBezTo>
                  <a:cubicBezTo>
                    <a:pt x="1082" y="1390"/>
                    <a:pt x="2567" y="1375"/>
                    <a:pt x="2571" y="1375"/>
                  </a:cubicBezTo>
                  <a:cubicBezTo>
                    <a:pt x="2709" y="1374"/>
                    <a:pt x="2792" y="1287"/>
                    <a:pt x="2812" y="1157"/>
                  </a:cubicBezTo>
                  <a:cubicBezTo>
                    <a:pt x="2869" y="781"/>
                    <a:pt x="2267" y="699"/>
                    <a:pt x="1700" y="294"/>
                  </a:cubicBezTo>
                  <a:cubicBezTo>
                    <a:pt x="1551" y="187"/>
                    <a:pt x="1543" y="145"/>
                    <a:pt x="1441" y="50"/>
                  </a:cubicBezTo>
                  <a:cubicBezTo>
                    <a:pt x="1405" y="18"/>
                    <a:pt x="1359" y="1"/>
                    <a:pt x="1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3"/>
            <p:cNvSpPr/>
            <p:nvPr/>
          </p:nvSpPr>
          <p:spPr>
            <a:xfrm>
              <a:off x="900090" y="8698912"/>
              <a:ext cx="215381" cy="19009"/>
            </a:xfrm>
            <a:custGeom>
              <a:rect b="b" l="l" r="r" t="t"/>
              <a:pathLst>
                <a:path extrusionOk="0" h="239" w="2708">
                  <a:moveTo>
                    <a:pt x="0" y="0"/>
                  </a:moveTo>
                  <a:lnTo>
                    <a:pt x="0" y="0"/>
                  </a:lnTo>
                  <a:cubicBezTo>
                    <a:pt x="6" y="51"/>
                    <a:pt x="16" y="100"/>
                    <a:pt x="47" y="144"/>
                  </a:cubicBezTo>
                  <a:cubicBezTo>
                    <a:pt x="87" y="200"/>
                    <a:pt x="148" y="231"/>
                    <a:pt x="214" y="237"/>
                  </a:cubicBezTo>
                  <a:cubicBezTo>
                    <a:pt x="229" y="238"/>
                    <a:pt x="245" y="238"/>
                    <a:pt x="260" y="238"/>
                  </a:cubicBezTo>
                  <a:cubicBezTo>
                    <a:pt x="275" y="238"/>
                    <a:pt x="291" y="238"/>
                    <a:pt x="307" y="238"/>
                  </a:cubicBezTo>
                  <a:lnTo>
                    <a:pt x="703" y="238"/>
                  </a:lnTo>
                  <a:cubicBezTo>
                    <a:pt x="1239" y="236"/>
                    <a:pt x="1774" y="229"/>
                    <a:pt x="2311" y="227"/>
                  </a:cubicBezTo>
                  <a:cubicBezTo>
                    <a:pt x="2363" y="227"/>
                    <a:pt x="2416" y="224"/>
                    <a:pt x="2469" y="223"/>
                  </a:cubicBezTo>
                  <a:cubicBezTo>
                    <a:pt x="2567" y="222"/>
                    <a:pt x="2645" y="180"/>
                    <a:pt x="2686" y="82"/>
                  </a:cubicBezTo>
                  <a:cubicBezTo>
                    <a:pt x="2699" y="56"/>
                    <a:pt x="2705" y="31"/>
                    <a:pt x="2708" y="5"/>
                  </a:cubicBez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3"/>
            <p:cNvSpPr/>
            <p:nvPr/>
          </p:nvSpPr>
          <p:spPr>
            <a:xfrm>
              <a:off x="989012" y="8647531"/>
              <a:ext cx="63469" cy="24894"/>
            </a:xfrm>
            <a:custGeom>
              <a:rect b="b" l="l" r="r" t="t"/>
              <a:pathLst>
                <a:path extrusionOk="0" h="313" w="798">
                  <a:moveTo>
                    <a:pt x="26" y="1"/>
                  </a:moveTo>
                  <a:cubicBezTo>
                    <a:pt x="13" y="1"/>
                    <a:pt x="1" y="18"/>
                    <a:pt x="12" y="30"/>
                  </a:cubicBezTo>
                  <a:cubicBezTo>
                    <a:pt x="206" y="219"/>
                    <a:pt x="477" y="313"/>
                    <a:pt x="746" y="313"/>
                  </a:cubicBezTo>
                  <a:cubicBezTo>
                    <a:pt x="756" y="313"/>
                    <a:pt x="766" y="313"/>
                    <a:pt x="776" y="312"/>
                  </a:cubicBezTo>
                  <a:cubicBezTo>
                    <a:pt x="788" y="312"/>
                    <a:pt x="797" y="302"/>
                    <a:pt x="797" y="290"/>
                  </a:cubicBezTo>
                  <a:cubicBezTo>
                    <a:pt x="797" y="277"/>
                    <a:pt x="787" y="268"/>
                    <a:pt x="776" y="268"/>
                  </a:cubicBezTo>
                  <a:cubicBezTo>
                    <a:pt x="768" y="268"/>
                    <a:pt x="761" y="268"/>
                    <a:pt x="754" y="268"/>
                  </a:cubicBezTo>
                  <a:cubicBezTo>
                    <a:pt x="496" y="268"/>
                    <a:pt x="230" y="181"/>
                    <a:pt x="38" y="6"/>
                  </a:cubicBezTo>
                  <a:cubicBezTo>
                    <a:pt x="34" y="3"/>
                    <a:pt x="30" y="1"/>
                    <a:pt x="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3"/>
            <p:cNvSpPr/>
            <p:nvPr/>
          </p:nvSpPr>
          <p:spPr>
            <a:xfrm>
              <a:off x="661320" y="8462369"/>
              <a:ext cx="92102" cy="228743"/>
            </a:xfrm>
            <a:custGeom>
              <a:rect b="b" l="l" r="r" t="t"/>
              <a:pathLst>
                <a:path extrusionOk="0" h="2876" w="1158">
                  <a:moveTo>
                    <a:pt x="508" y="1"/>
                  </a:moveTo>
                  <a:cubicBezTo>
                    <a:pt x="301" y="1"/>
                    <a:pt x="110" y="161"/>
                    <a:pt x="71" y="445"/>
                  </a:cubicBezTo>
                  <a:cubicBezTo>
                    <a:pt x="0" y="959"/>
                    <a:pt x="55" y="1518"/>
                    <a:pt x="98" y="2032"/>
                  </a:cubicBezTo>
                  <a:cubicBezTo>
                    <a:pt x="126" y="2355"/>
                    <a:pt x="122" y="2679"/>
                    <a:pt x="399" y="2843"/>
                  </a:cubicBezTo>
                  <a:cubicBezTo>
                    <a:pt x="434" y="2864"/>
                    <a:pt x="478" y="2875"/>
                    <a:pt x="524" y="2875"/>
                  </a:cubicBezTo>
                  <a:cubicBezTo>
                    <a:pt x="604" y="2875"/>
                    <a:pt x="691" y="2842"/>
                    <a:pt x="758" y="2765"/>
                  </a:cubicBezTo>
                  <a:cubicBezTo>
                    <a:pt x="1157" y="2301"/>
                    <a:pt x="1143" y="818"/>
                    <a:pt x="1036" y="489"/>
                  </a:cubicBezTo>
                  <a:cubicBezTo>
                    <a:pt x="927" y="153"/>
                    <a:pt x="710" y="1"/>
                    <a:pt x="508"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3"/>
            <p:cNvSpPr/>
            <p:nvPr/>
          </p:nvSpPr>
          <p:spPr>
            <a:xfrm>
              <a:off x="649469" y="8607364"/>
              <a:ext cx="228186" cy="110633"/>
            </a:xfrm>
            <a:custGeom>
              <a:rect b="b" l="l" r="r" t="t"/>
              <a:pathLst>
                <a:path extrusionOk="0" h="1391" w="2869">
                  <a:moveTo>
                    <a:pt x="1311" y="1"/>
                  </a:moveTo>
                  <a:cubicBezTo>
                    <a:pt x="1260" y="1"/>
                    <a:pt x="1208" y="21"/>
                    <a:pt x="1168" y="63"/>
                  </a:cubicBezTo>
                  <a:cubicBezTo>
                    <a:pt x="1118" y="114"/>
                    <a:pt x="1082" y="176"/>
                    <a:pt x="1073" y="254"/>
                  </a:cubicBezTo>
                  <a:cubicBezTo>
                    <a:pt x="1053" y="460"/>
                    <a:pt x="1119" y="522"/>
                    <a:pt x="998" y="528"/>
                  </a:cubicBezTo>
                  <a:cubicBezTo>
                    <a:pt x="994" y="528"/>
                    <a:pt x="990" y="528"/>
                    <a:pt x="985" y="528"/>
                  </a:cubicBezTo>
                  <a:cubicBezTo>
                    <a:pt x="922" y="528"/>
                    <a:pt x="865" y="507"/>
                    <a:pt x="814" y="469"/>
                  </a:cubicBezTo>
                  <a:cubicBezTo>
                    <a:pt x="472" y="219"/>
                    <a:pt x="473" y="199"/>
                    <a:pt x="360" y="157"/>
                  </a:cubicBezTo>
                  <a:cubicBezTo>
                    <a:pt x="327" y="145"/>
                    <a:pt x="298" y="139"/>
                    <a:pt x="272" y="139"/>
                  </a:cubicBezTo>
                  <a:cubicBezTo>
                    <a:pt x="0" y="139"/>
                    <a:pt x="59" y="767"/>
                    <a:pt x="102" y="1151"/>
                  </a:cubicBezTo>
                  <a:cubicBezTo>
                    <a:pt x="107" y="1202"/>
                    <a:pt x="117" y="1251"/>
                    <a:pt x="148" y="1295"/>
                  </a:cubicBezTo>
                  <a:cubicBezTo>
                    <a:pt x="188" y="1351"/>
                    <a:pt x="250" y="1382"/>
                    <a:pt x="316" y="1388"/>
                  </a:cubicBezTo>
                  <a:cubicBezTo>
                    <a:pt x="332" y="1390"/>
                    <a:pt x="408" y="1390"/>
                    <a:pt x="523" y="1390"/>
                  </a:cubicBezTo>
                  <a:cubicBezTo>
                    <a:pt x="1082" y="1390"/>
                    <a:pt x="2567" y="1375"/>
                    <a:pt x="2570" y="1375"/>
                  </a:cubicBezTo>
                  <a:cubicBezTo>
                    <a:pt x="2709" y="1374"/>
                    <a:pt x="2791" y="1287"/>
                    <a:pt x="2812" y="1157"/>
                  </a:cubicBezTo>
                  <a:cubicBezTo>
                    <a:pt x="2868" y="781"/>
                    <a:pt x="2266" y="699"/>
                    <a:pt x="1700" y="294"/>
                  </a:cubicBezTo>
                  <a:cubicBezTo>
                    <a:pt x="1551" y="187"/>
                    <a:pt x="1543" y="145"/>
                    <a:pt x="1441" y="50"/>
                  </a:cubicBezTo>
                  <a:cubicBezTo>
                    <a:pt x="1405" y="18"/>
                    <a:pt x="1358" y="1"/>
                    <a:pt x="13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3"/>
            <p:cNvSpPr/>
            <p:nvPr/>
          </p:nvSpPr>
          <p:spPr>
            <a:xfrm>
              <a:off x="657582" y="8698912"/>
              <a:ext cx="215381" cy="19009"/>
            </a:xfrm>
            <a:custGeom>
              <a:rect b="b" l="l" r="r" t="t"/>
              <a:pathLst>
                <a:path extrusionOk="0" h="239" w="2708">
                  <a:moveTo>
                    <a:pt x="0" y="0"/>
                  </a:moveTo>
                  <a:cubicBezTo>
                    <a:pt x="5" y="51"/>
                    <a:pt x="15" y="100"/>
                    <a:pt x="46" y="144"/>
                  </a:cubicBezTo>
                  <a:cubicBezTo>
                    <a:pt x="86" y="200"/>
                    <a:pt x="148" y="231"/>
                    <a:pt x="214" y="237"/>
                  </a:cubicBezTo>
                  <a:cubicBezTo>
                    <a:pt x="229" y="238"/>
                    <a:pt x="244" y="238"/>
                    <a:pt x="260" y="238"/>
                  </a:cubicBezTo>
                  <a:cubicBezTo>
                    <a:pt x="275" y="238"/>
                    <a:pt x="291" y="238"/>
                    <a:pt x="307" y="238"/>
                  </a:cubicBezTo>
                  <a:lnTo>
                    <a:pt x="702" y="238"/>
                  </a:lnTo>
                  <a:cubicBezTo>
                    <a:pt x="1238" y="236"/>
                    <a:pt x="1774" y="229"/>
                    <a:pt x="2310" y="227"/>
                  </a:cubicBezTo>
                  <a:cubicBezTo>
                    <a:pt x="2363" y="227"/>
                    <a:pt x="2416" y="224"/>
                    <a:pt x="2468" y="223"/>
                  </a:cubicBezTo>
                  <a:cubicBezTo>
                    <a:pt x="2567" y="222"/>
                    <a:pt x="2645" y="180"/>
                    <a:pt x="2686" y="82"/>
                  </a:cubicBezTo>
                  <a:cubicBezTo>
                    <a:pt x="2698" y="56"/>
                    <a:pt x="2704" y="31"/>
                    <a:pt x="2708" y="5"/>
                  </a:cubicBez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3"/>
            <p:cNvSpPr/>
            <p:nvPr/>
          </p:nvSpPr>
          <p:spPr>
            <a:xfrm>
              <a:off x="746504" y="8647531"/>
              <a:ext cx="63389" cy="24894"/>
            </a:xfrm>
            <a:custGeom>
              <a:rect b="b" l="l" r="r" t="t"/>
              <a:pathLst>
                <a:path extrusionOk="0" h="313" w="797">
                  <a:moveTo>
                    <a:pt x="25" y="1"/>
                  </a:moveTo>
                  <a:cubicBezTo>
                    <a:pt x="12" y="1"/>
                    <a:pt x="0" y="18"/>
                    <a:pt x="11" y="30"/>
                  </a:cubicBezTo>
                  <a:cubicBezTo>
                    <a:pt x="206" y="219"/>
                    <a:pt x="476" y="313"/>
                    <a:pt x="745" y="313"/>
                  </a:cubicBezTo>
                  <a:cubicBezTo>
                    <a:pt x="755" y="313"/>
                    <a:pt x="765" y="313"/>
                    <a:pt x="775" y="312"/>
                  </a:cubicBezTo>
                  <a:cubicBezTo>
                    <a:pt x="788" y="312"/>
                    <a:pt x="797" y="302"/>
                    <a:pt x="797" y="290"/>
                  </a:cubicBezTo>
                  <a:cubicBezTo>
                    <a:pt x="797" y="277"/>
                    <a:pt x="787" y="268"/>
                    <a:pt x="775" y="268"/>
                  </a:cubicBezTo>
                  <a:cubicBezTo>
                    <a:pt x="768" y="268"/>
                    <a:pt x="761" y="268"/>
                    <a:pt x="753" y="268"/>
                  </a:cubicBezTo>
                  <a:cubicBezTo>
                    <a:pt x="495" y="268"/>
                    <a:pt x="230" y="181"/>
                    <a:pt x="37" y="6"/>
                  </a:cubicBezTo>
                  <a:cubicBezTo>
                    <a:pt x="34" y="3"/>
                    <a:pt x="29"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3"/>
            <p:cNvSpPr/>
            <p:nvPr/>
          </p:nvSpPr>
          <p:spPr>
            <a:xfrm>
              <a:off x="609462" y="7670260"/>
              <a:ext cx="419229" cy="929844"/>
            </a:xfrm>
            <a:custGeom>
              <a:rect b="b" l="l" r="r" t="t"/>
              <a:pathLst>
                <a:path extrusionOk="0" h="11691" w="5271">
                  <a:moveTo>
                    <a:pt x="2163" y="1"/>
                  </a:moveTo>
                  <a:cubicBezTo>
                    <a:pt x="2035" y="1"/>
                    <a:pt x="1910" y="14"/>
                    <a:pt x="1790" y="41"/>
                  </a:cubicBezTo>
                  <a:cubicBezTo>
                    <a:pt x="875" y="251"/>
                    <a:pt x="317" y="882"/>
                    <a:pt x="184" y="1492"/>
                  </a:cubicBezTo>
                  <a:cubicBezTo>
                    <a:pt x="170" y="1553"/>
                    <a:pt x="172" y="1612"/>
                    <a:pt x="158" y="1672"/>
                  </a:cubicBezTo>
                  <a:cubicBezTo>
                    <a:pt x="67" y="2113"/>
                    <a:pt x="44" y="2832"/>
                    <a:pt x="31" y="3145"/>
                  </a:cubicBezTo>
                  <a:cubicBezTo>
                    <a:pt x="10" y="3711"/>
                    <a:pt x="0" y="3565"/>
                    <a:pt x="28" y="3879"/>
                  </a:cubicBezTo>
                  <a:cubicBezTo>
                    <a:pt x="29" y="3892"/>
                    <a:pt x="209" y="8391"/>
                    <a:pt x="228" y="8581"/>
                  </a:cubicBezTo>
                  <a:cubicBezTo>
                    <a:pt x="239" y="8680"/>
                    <a:pt x="342" y="10979"/>
                    <a:pt x="342" y="10983"/>
                  </a:cubicBezTo>
                  <a:cubicBezTo>
                    <a:pt x="367" y="11628"/>
                    <a:pt x="414" y="11604"/>
                    <a:pt x="695" y="11644"/>
                  </a:cubicBezTo>
                  <a:cubicBezTo>
                    <a:pt x="869" y="11669"/>
                    <a:pt x="1096" y="11684"/>
                    <a:pt x="1341" y="11684"/>
                  </a:cubicBezTo>
                  <a:cubicBezTo>
                    <a:pt x="1612" y="11684"/>
                    <a:pt x="1905" y="11666"/>
                    <a:pt x="2171" y="11622"/>
                  </a:cubicBezTo>
                  <a:cubicBezTo>
                    <a:pt x="2261" y="11609"/>
                    <a:pt x="2252" y="11502"/>
                    <a:pt x="2341" y="10816"/>
                  </a:cubicBezTo>
                  <a:cubicBezTo>
                    <a:pt x="2343" y="10810"/>
                    <a:pt x="2638" y="8548"/>
                    <a:pt x="2696" y="8210"/>
                  </a:cubicBezTo>
                  <a:cubicBezTo>
                    <a:pt x="2698" y="8201"/>
                    <a:pt x="2700" y="8196"/>
                    <a:pt x="2702" y="8196"/>
                  </a:cubicBezTo>
                  <a:cubicBezTo>
                    <a:pt x="2704" y="8196"/>
                    <a:pt x="2707" y="8201"/>
                    <a:pt x="2710" y="8210"/>
                  </a:cubicBezTo>
                  <a:cubicBezTo>
                    <a:pt x="2733" y="8273"/>
                    <a:pt x="2793" y="8567"/>
                    <a:pt x="2985" y="9440"/>
                  </a:cubicBezTo>
                  <a:cubicBezTo>
                    <a:pt x="3322" y="10978"/>
                    <a:pt x="3434" y="11365"/>
                    <a:pt x="3462" y="11545"/>
                  </a:cubicBezTo>
                  <a:cubicBezTo>
                    <a:pt x="3478" y="11646"/>
                    <a:pt x="3782" y="11690"/>
                    <a:pt x="4125" y="11690"/>
                  </a:cubicBezTo>
                  <a:cubicBezTo>
                    <a:pt x="4577" y="11690"/>
                    <a:pt x="5096" y="11614"/>
                    <a:pt x="5112" y="11490"/>
                  </a:cubicBezTo>
                  <a:cubicBezTo>
                    <a:pt x="5271" y="10267"/>
                    <a:pt x="5172" y="4878"/>
                    <a:pt x="4767" y="2268"/>
                  </a:cubicBezTo>
                  <a:cubicBezTo>
                    <a:pt x="4564" y="956"/>
                    <a:pt x="3254" y="1"/>
                    <a:pt x="21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3"/>
            <p:cNvSpPr/>
            <p:nvPr/>
          </p:nvSpPr>
          <p:spPr>
            <a:xfrm>
              <a:off x="824927" y="8007497"/>
              <a:ext cx="96078" cy="413662"/>
            </a:xfrm>
            <a:custGeom>
              <a:rect b="b" l="l" r="r" t="t"/>
              <a:pathLst>
                <a:path extrusionOk="0" h="5201" w="1208">
                  <a:moveTo>
                    <a:pt x="527" y="0"/>
                  </a:moveTo>
                  <a:cubicBezTo>
                    <a:pt x="467" y="0"/>
                    <a:pt x="451" y="517"/>
                    <a:pt x="91" y="3261"/>
                  </a:cubicBezTo>
                  <a:cubicBezTo>
                    <a:pt x="47" y="3592"/>
                    <a:pt x="16" y="3817"/>
                    <a:pt x="1" y="3970"/>
                  </a:cubicBezTo>
                  <a:cubicBezTo>
                    <a:pt x="24" y="4033"/>
                    <a:pt x="86" y="4327"/>
                    <a:pt x="276" y="5200"/>
                  </a:cubicBezTo>
                  <a:cubicBezTo>
                    <a:pt x="293" y="5189"/>
                    <a:pt x="314" y="5144"/>
                    <a:pt x="346" y="5106"/>
                  </a:cubicBezTo>
                  <a:cubicBezTo>
                    <a:pt x="533" y="4882"/>
                    <a:pt x="689" y="4630"/>
                    <a:pt x="803" y="4367"/>
                  </a:cubicBezTo>
                  <a:cubicBezTo>
                    <a:pt x="1080" y="3727"/>
                    <a:pt x="1207" y="3038"/>
                    <a:pt x="1205" y="2348"/>
                  </a:cubicBezTo>
                  <a:cubicBezTo>
                    <a:pt x="1203" y="1933"/>
                    <a:pt x="1156" y="1518"/>
                    <a:pt x="1068" y="1114"/>
                  </a:cubicBezTo>
                  <a:cubicBezTo>
                    <a:pt x="974" y="694"/>
                    <a:pt x="823" y="355"/>
                    <a:pt x="548" y="16"/>
                  </a:cubicBezTo>
                  <a:cubicBezTo>
                    <a:pt x="540" y="6"/>
                    <a:pt x="533" y="0"/>
                    <a:pt x="527"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3"/>
            <p:cNvSpPr/>
            <p:nvPr/>
          </p:nvSpPr>
          <p:spPr>
            <a:xfrm>
              <a:off x="823178" y="8004554"/>
              <a:ext cx="43585" cy="320367"/>
            </a:xfrm>
            <a:custGeom>
              <a:rect b="b" l="l" r="r" t="t"/>
              <a:pathLst>
                <a:path extrusionOk="0" h="4028" w="548">
                  <a:moveTo>
                    <a:pt x="530" y="0"/>
                  </a:moveTo>
                  <a:cubicBezTo>
                    <a:pt x="522" y="0"/>
                    <a:pt x="515" y="5"/>
                    <a:pt x="515" y="14"/>
                  </a:cubicBezTo>
                  <a:lnTo>
                    <a:pt x="2" y="4004"/>
                  </a:lnTo>
                  <a:cubicBezTo>
                    <a:pt x="0" y="4019"/>
                    <a:pt x="12" y="4027"/>
                    <a:pt x="23" y="4027"/>
                  </a:cubicBezTo>
                  <a:cubicBezTo>
                    <a:pt x="34" y="4027"/>
                    <a:pt x="43" y="4021"/>
                    <a:pt x="44" y="4009"/>
                  </a:cubicBezTo>
                  <a:lnTo>
                    <a:pt x="547" y="19"/>
                  </a:lnTo>
                  <a:cubicBezTo>
                    <a:pt x="548" y="6"/>
                    <a:pt x="539" y="0"/>
                    <a:pt x="5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3"/>
            <p:cNvSpPr/>
            <p:nvPr/>
          </p:nvSpPr>
          <p:spPr>
            <a:xfrm>
              <a:off x="895954" y="8555268"/>
              <a:ext cx="99816" cy="8113"/>
            </a:xfrm>
            <a:custGeom>
              <a:rect b="b" l="l" r="r" t="t"/>
              <a:pathLst>
                <a:path extrusionOk="0" h="102" w="1255">
                  <a:moveTo>
                    <a:pt x="1233" y="1"/>
                  </a:moveTo>
                  <a:cubicBezTo>
                    <a:pt x="1232" y="1"/>
                    <a:pt x="1232" y="1"/>
                    <a:pt x="1231" y="1"/>
                  </a:cubicBezTo>
                  <a:cubicBezTo>
                    <a:pt x="967" y="28"/>
                    <a:pt x="699" y="58"/>
                    <a:pt x="432" y="58"/>
                  </a:cubicBezTo>
                  <a:cubicBezTo>
                    <a:pt x="297" y="58"/>
                    <a:pt x="162" y="50"/>
                    <a:pt x="28" y="31"/>
                  </a:cubicBezTo>
                  <a:cubicBezTo>
                    <a:pt x="26" y="30"/>
                    <a:pt x="25" y="30"/>
                    <a:pt x="23" y="30"/>
                  </a:cubicBezTo>
                  <a:cubicBezTo>
                    <a:pt x="13" y="30"/>
                    <a:pt x="5" y="38"/>
                    <a:pt x="2" y="47"/>
                  </a:cubicBezTo>
                  <a:cubicBezTo>
                    <a:pt x="0" y="58"/>
                    <a:pt x="7" y="69"/>
                    <a:pt x="19" y="72"/>
                  </a:cubicBezTo>
                  <a:cubicBezTo>
                    <a:pt x="153" y="93"/>
                    <a:pt x="287" y="101"/>
                    <a:pt x="422" y="101"/>
                  </a:cubicBezTo>
                  <a:cubicBezTo>
                    <a:pt x="694" y="101"/>
                    <a:pt x="966" y="67"/>
                    <a:pt x="1234" y="35"/>
                  </a:cubicBezTo>
                  <a:cubicBezTo>
                    <a:pt x="1254" y="32"/>
                    <a:pt x="1251" y="1"/>
                    <a:pt x="12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3"/>
            <p:cNvSpPr/>
            <p:nvPr/>
          </p:nvSpPr>
          <p:spPr>
            <a:xfrm>
              <a:off x="663945" y="8553200"/>
              <a:ext cx="99816" cy="7079"/>
            </a:xfrm>
            <a:custGeom>
              <a:rect b="b" l="l" r="r" t="t"/>
              <a:pathLst>
                <a:path extrusionOk="0" h="89" w="1255">
                  <a:moveTo>
                    <a:pt x="25" y="1"/>
                  </a:moveTo>
                  <a:cubicBezTo>
                    <a:pt x="15" y="1"/>
                    <a:pt x="6" y="7"/>
                    <a:pt x="3" y="17"/>
                  </a:cubicBezTo>
                  <a:cubicBezTo>
                    <a:pt x="0" y="28"/>
                    <a:pt x="7" y="39"/>
                    <a:pt x="19" y="42"/>
                  </a:cubicBezTo>
                  <a:cubicBezTo>
                    <a:pt x="194" y="77"/>
                    <a:pt x="373" y="89"/>
                    <a:pt x="551" y="89"/>
                  </a:cubicBezTo>
                  <a:cubicBezTo>
                    <a:pt x="780" y="89"/>
                    <a:pt x="1009" y="69"/>
                    <a:pt x="1234" y="51"/>
                  </a:cubicBezTo>
                  <a:cubicBezTo>
                    <a:pt x="1254" y="49"/>
                    <a:pt x="1253" y="18"/>
                    <a:pt x="1234" y="18"/>
                  </a:cubicBezTo>
                  <a:cubicBezTo>
                    <a:pt x="1233" y="18"/>
                    <a:pt x="1233" y="18"/>
                    <a:pt x="1232" y="18"/>
                  </a:cubicBezTo>
                  <a:cubicBezTo>
                    <a:pt x="1017" y="31"/>
                    <a:pt x="800" y="46"/>
                    <a:pt x="583" y="46"/>
                  </a:cubicBezTo>
                  <a:cubicBezTo>
                    <a:pt x="397" y="46"/>
                    <a:pt x="212" y="35"/>
                    <a:pt x="29" y="1"/>
                  </a:cubicBezTo>
                  <a:cubicBezTo>
                    <a:pt x="27" y="1"/>
                    <a:pt x="26"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3"/>
            <p:cNvSpPr/>
            <p:nvPr/>
          </p:nvSpPr>
          <p:spPr>
            <a:xfrm>
              <a:off x="705781" y="8224951"/>
              <a:ext cx="64901" cy="8272"/>
            </a:xfrm>
            <a:custGeom>
              <a:rect b="b" l="l" r="r" t="t"/>
              <a:pathLst>
                <a:path extrusionOk="0" h="104" w="816">
                  <a:moveTo>
                    <a:pt x="792" y="0"/>
                  </a:moveTo>
                  <a:cubicBezTo>
                    <a:pt x="790" y="0"/>
                    <a:pt x="788" y="0"/>
                    <a:pt x="786" y="1"/>
                  </a:cubicBezTo>
                  <a:cubicBezTo>
                    <a:pt x="660" y="41"/>
                    <a:pt x="527" y="61"/>
                    <a:pt x="394" y="61"/>
                  </a:cubicBezTo>
                  <a:cubicBezTo>
                    <a:pt x="272" y="61"/>
                    <a:pt x="149" y="44"/>
                    <a:pt x="32" y="10"/>
                  </a:cubicBezTo>
                  <a:cubicBezTo>
                    <a:pt x="29" y="9"/>
                    <a:pt x="27" y="9"/>
                    <a:pt x="25" y="9"/>
                  </a:cubicBezTo>
                  <a:cubicBezTo>
                    <a:pt x="16" y="9"/>
                    <a:pt x="8" y="15"/>
                    <a:pt x="5" y="24"/>
                  </a:cubicBezTo>
                  <a:cubicBezTo>
                    <a:pt x="1" y="36"/>
                    <a:pt x="8" y="47"/>
                    <a:pt x="19" y="51"/>
                  </a:cubicBezTo>
                  <a:cubicBezTo>
                    <a:pt x="135" y="87"/>
                    <a:pt x="256" y="104"/>
                    <a:pt x="377" y="104"/>
                  </a:cubicBezTo>
                  <a:cubicBezTo>
                    <a:pt x="520" y="104"/>
                    <a:pt x="662" y="80"/>
                    <a:pt x="797" y="33"/>
                  </a:cubicBezTo>
                  <a:cubicBezTo>
                    <a:pt x="815" y="26"/>
                    <a:pt x="808" y="0"/>
                    <a:pt x="7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3"/>
            <p:cNvSpPr/>
            <p:nvPr/>
          </p:nvSpPr>
          <p:spPr>
            <a:xfrm>
              <a:off x="915679" y="8224951"/>
              <a:ext cx="64821" cy="8272"/>
            </a:xfrm>
            <a:custGeom>
              <a:rect b="b" l="l" r="r" t="t"/>
              <a:pathLst>
                <a:path extrusionOk="0" h="104" w="815">
                  <a:moveTo>
                    <a:pt x="791" y="0"/>
                  </a:moveTo>
                  <a:cubicBezTo>
                    <a:pt x="789" y="0"/>
                    <a:pt x="788" y="0"/>
                    <a:pt x="786" y="1"/>
                  </a:cubicBezTo>
                  <a:cubicBezTo>
                    <a:pt x="659" y="41"/>
                    <a:pt x="526" y="61"/>
                    <a:pt x="394" y="61"/>
                  </a:cubicBezTo>
                  <a:cubicBezTo>
                    <a:pt x="271" y="61"/>
                    <a:pt x="149" y="44"/>
                    <a:pt x="31" y="10"/>
                  </a:cubicBezTo>
                  <a:cubicBezTo>
                    <a:pt x="29" y="9"/>
                    <a:pt x="27" y="9"/>
                    <a:pt x="24" y="9"/>
                  </a:cubicBezTo>
                  <a:cubicBezTo>
                    <a:pt x="16" y="9"/>
                    <a:pt x="8" y="15"/>
                    <a:pt x="5" y="24"/>
                  </a:cubicBezTo>
                  <a:cubicBezTo>
                    <a:pt x="1" y="36"/>
                    <a:pt x="8" y="47"/>
                    <a:pt x="19" y="51"/>
                  </a:cubicBezTo>
                  <a:cubicBezTo>
                    <a:pt x="135" y="87"/>
                    <a:pt x="256" y="104"/>
                    <a:pt x="377" y="104"/>
                  </a:cubicBezTo>
                  <a:cubicBezTo>
                    <a:pt x="520" y="104"/>
                    <a:pt x="662" y="80"/>
                    <a:pt x="796" y="33"/>
                  </a:cubicBezTo>
                  <a:cubicBezTo>
                    <a:pt x="815" y="26"/>
                    <a:pt x="807" y="0"/>
                    <a:pt x="7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3"/>
            <p:cNvSpPr/>
            <p:nvPr/>
          </p:nvSpPr>
          <p:spPr>
            <a:xfrm>
              <a:off x="714769" y="7137680"/>
              <a:ext cx="340171" cy="731642"/>
            </a:xfrm>
            <a:custGeom>
              <a:rect b="b" l="l" r="r" t="t"/>
              <a:pathLst>
                <a:path extrusionOk="0" h="9199" w="4277">
                  <a:moveTo>
                    <a:pt x="1306" y="0"/>
                  </a:moveTo>
                  <a:cubicBezTo>
                    <a:pt x="714" y="0"/>
                    <a:pt x="7" y="441"/>
                    <a:pt x="26" y="1083"/>
                  </a:cubicBezTo>
                  <a:cubicBezTo>
                    <a:pt x="30" y="1160"/>
                    <a:pt x="1" y="1772"/>
                    <a:pt x="64" y="2194"/>
                  </a:cubicBezTo>
                  <a:cubicBezTo>
                    <a:pt x="92" y="2385"/>
                    <a:pt x="157" y="3457"/>
                    <a:pt x="694" y="5186"/>
                  </a:cubicBezTo>
                  <a:cubicBezTo>
                    <a:pt x="1050" y="6330"/>
                    <a:pt x="1936" y="8604"/>
                    <a:pt x="2970" y="9168"/>
                  </a:cubicBezTo>
                  <a:cubicBezTo>
                    <a:pt x="3007" y="9188"/>
                    <a:pt x="3033" y="9199"/>
                    <a:pt x="3054" y="9199"/>
                  </a:cubicBezTo>
                  <a:cubicBezTo>
                    <a:pt x="3085" y="9199"/>
                    <a:pt x="3104" y="9173"/>
                    <a:pt x="3135" y="9115"/>
                  </a:cubicBezTo>
                  <a:cubicBezTo>
                    <a:pt x="4276" y="6988"/>
                    <a:pt x="4126" y="2036"/>
                    <a:pt x="2388" y="417"/>
                  </a:cubicBezTo>
                  <a:cubicBezTo>
                    <a:pt x="2130" y="178"/>
                    <a:pt x="1803" y="60"/>
                    <a:pt x="1462" y="11"/>
                  </a:cubicBezTo>
                  <a:cubicBezTo>
                    <a:pt x="1411" y="4"/>
                    <a:pt x="1359" y="0"/>
                    <a:pt x="1306" y="0"/>
                  </a:cubicBezTo>
                  <a:close/>
                </a:path>
              </a:pathLst>
            </a:custGeom>
            <a:solidFill>
              <a:srgbClr val="FFE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3"/>
            <p:cNvSpPr/>
            <p:nvPr/>
          </p:nvSpPr>
          <p:spPr>
            <a:xfrm>
              <a:off x="787386" y="7067051"/>
              <a:ext cx="143322" cy="148174"/>
            </a:xfrm>
            <a:custGeom>
              <a:rect b="b" l="l" r="r" t="t"/>
              <a:pathLst>
                <a:path extrusionOk="0" h="1863" w="1802">
                  <a:moveTo>
                    <a:pt x="927" y="0"/>
                  </a:moveTo>
                  <a:cubicBezTo>
                    <a:pt x="770" y="0"/>
                    <a:pt x="612" y="43"/>
                    <a:pt x="472" y="138"/>
                  </a:cubicBezTo>
                  <a:cubicBezTo>
                    <a:pt x="247" y="291"/>
                    <a:pt x="354" y="463"/>
                    <a:pt x="51" y="760"/>
                  </a:cubicBezTo>
                  <a:cubicBezTo>
                    <a:pt x="6" y="805"/>
                    <a:pt x="1" y="848"/>
                    <a:pt x="22" y="903"/>
                  </a:cubicBezTo>
                  <a:cubicBezTo>
                    <a:pt x="301" y="1596"/>
                    <a:pt x="878" y="1862"/>
                    <a:pt x="1270" y="1862"/>
                  </a:cubicBezTo>
                  <a:cubicBezTo>
                    <a:pt x="1502" y="1862"/>
                    <a:pt x="1670" y="1769"/>
                    <a:pt x="1673" y="1616"/>
                  </a:cubicBezTo>
                  <a:cubicBezTo>
                    <a:pt x="1673" y="1589"/>
                    <a:pt x="1669" y="1512"/>
                    <a:pt x="1672" y="1417"/>
                  </a:cubicBezTo>
                  <a:cubicBezTo>
                    <a:pt x="1675" y="1290"/>
                    <a:pt x="1690" y="1133"/>
                    <a:pt x="1736" y="1010"/>
                  </a:cubicBezTo>
                  <a:cubicBezTo>
                    <a:pt x="1801" y="837"/>
                    <a:pt x="1797" y="675"/>
                    <a:pt x="1746" y="534"/>
                  </a:cubicBezTo>
                  <a:cubicBezTo>
                    <a:pt x="1631" y="218"/>
                    <a:pt x="1283" y="0"/>
                    <a:pt x="927"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3"/>
            <p:cNvSpPr/>
            <p:nvPr/>
          </p:nvSpPr>
          <p:spPr>
            <a:xfrm>
              <a:off x="848550" y="7109365"/>
              <a:ext cx="82160" cy="70786"/>
            </a:xfrm>
            <a:custGeom>
              <a:rect b="b" l="l" r="r" t="t"/>
              <a:pathLst>
                <a:path extrusionOk="0" h="890" w="1033">
                  <a:moveTo>
                    <a:pt x="977" y="0"/>
                  </a:moveTo>
                  <a:lnTo>
                    <a:pt x="977" y="0"/>
                  </a:lnTo>
                  <a:cubicBezTo>
                    <a:pt x="629" y="2"/>
                    <a:pt x="1" y="5"/>
                    <a:pt x="1" y="5"/>
                  </a:cubicBezTo>
                  <a:cubicBezTo>
                    <a:pt x="17" y="5"/>
                    <a:pt x="48" y="252"/>
                    <a:pt x="52" y="280"/>
                  </a:cubicBezTo>
                  <a:cubicBezTo>
                    <a:pt x="96" y="610"/>
                    <a:pt x="352" y="890"/>
                    <a:pt x="796" y="890"/>
                  </a:cubicBezTo>
                  <a:cubicBezTo>
                    <a:pt x="831" y="890"/>
                    <a:pt x="866" y="888"/>
                    <a:pt x="903" y="885"/>
                  </a:cubicBezTo>
                  <a:cubicBezTo>
                    <a:pt x="906" y="758"/>
                    <a:pt x="921" y="601"/>
                    <a:pt x="967" y="478"/>
                  </a:cubicBezTo>
                  <a:cubicBezTo>
                    <a:pt x="1032" y="305"/>
                    <a:pt x="1028" y="143"/>
                    <a:pt x="977" y="0"/>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3"/>
            <p:cNvSpPr/>
            <p:nvPr/>
          </p:nvSpPr>
          <p:spPr>
            <a:xfrm>
              <a:off x="564444" y="7155815"/>
              <a:ext cx="426705" cy="836708"/>
            </a:xfrm>
            <a:custGeom>
              <a:rect b="b" l="l" r="r" t="t"/>
              <a:pathLst>
                <a:path extrusionOk="0" h="10520" w="5365">
                  <a:moveTo>
                    <a:pt x="2542" y="1"/>
                  </a:moveTo>
                  <a:cubicBezTo>
                    <a:pt x="1974" y="1"/>
                    <a:pt x="1423" y="427"/>
                    <a:pt x="1129" y="1055"/>
                  </a:cubicBezTo>
                  <a:cubicBezTo>
                    <a:pt x="681" y="2011"/>
                    <a:pt x="587" y="3077"/>
                    <a:pt x="565" y="4125"/>
                  </a:cubicBezTo>
                  <a:cubicBezTo>
                    <a:pt x="560" y="4347"/>
                    <a:pt x="559" y="4568"/>
                    <a:pt x="558" y="4787"/>
                  </a:cubicBezTo>
                  <a:cubicBezTo>
                    <a:pt x="554" y="6360"/>
                    <a:pt x="321" y="7909"/>
                    <a:pt x="16" y="9449"/>
                  </a:cubicBezTo>
                  <a:cubicBezTo>
                    <a:pt x="1" y="9520"/>
                    <a:pt x="24" y="9572"/>
                    <a:pt x="73" y="9618"/>
                  </a:cubicBezTo>
                  <a:cubicBezTo>
                    <a:pt x="264" y="9797"/>
                    <a:pt x="1085" y="10249"/>
                    <a:pt x="2158" y="10432"/>
                  </a:cubicBezTo>
                  <a:cubicBezTo>
                    <a:pt x="2547" y="10499"/>
                    <a:pt x="2928" y="10520"/>
                    <a:pt x="3311" y="10520"/>
                  </a:cubicBezTo>
                  <a:cubicBezTo>
                    <a:pt x="3591" y="10520"/>
                    <a:pt x="3872" y="10509"/>
                    <a:pt x="4159" y="10496"/>
                  </a:cubicBezTo>
                  <a:cubicBezTo>
                    <a:pt x="4257" y="10492"/>
                    <a:pt x="4360" y="10487"/>
                    <a:pt x="4450" y="10445"/>
                  </a:cubicBezTo>
                  <a:cubicBezTo>
                    <a:pt x="4725" y="10315"/>
                    <a:pt x="4812" y="9602"/>
                    <a:pt x="4879" y="9329"/>
                  </a:cubicBezTo>
                  <a:cubicBezTo>
                    <a:pt x="4880" y="9327"/>
                    <a:pt x="4880" y="9326"/>
                    <a:pt x="4880" y="9325"/>
                  </a:cubicBezTo>
                  <a:cubicBezTo>
                    <a:pt x="5209" y="7970"/>
                    <a:pt x="5364" y="6226"/>
                    <a:pt x="5215" y="4571"/>
                  </a:cubicBezTo>
                  <a:cubicBezTo>
                    <a:pt x="5047" y="2712"/>
                    <a:pt x="4283" y="1227"/>
                    <a:pt x="3410" y="380"/>
                  </a:cubicBezTo>
                  <a:cubicBezTo>
                    <a:pt x="3139" y="116"/>
                    <a:pt x="2838" y="1"/>
                    <a:pt x="25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3"/>
            <p:cNvSpPr/>
            <p:nvPr/>
          </p:nvSpPr>
          <p:spPr>
            <a:xfrm>
              <a:off x="564444" y="7483905"/>
              <a:ext cx="388131" cy="508626"/>
            </a:xfrm>
            <a:custGeom>
              <a:rect b="b" l="l" r="r" t="t"/>
              <a:pathLst>
                <a:path extrusionOk="0" h="6395" w="4880">
                  <a:moveTo>
                    <a:pt x="565" y="0"/>
                  </a:moveTo>
                  <a:cubicBezTo>
                    <a:pt x="560" y="222"/>
                    <a:pt x="559" y="443"/>
                    <a:pt x="558" y="662"/>
                  </a:cubicBezTo>
                  <a:cubicBezTo>
                    <a:pt x="554" y="2235"/>
                    <a:pt x="321" y="3784"/>
                    <a:pt x="16" y="5324"/>
                  </a:cubicBezTo>
                  <a:cubicBezTo>
                    <a:pt x="1" y="5395"/>
                    <a:pt x="24" y="5447"/>
                    <a:pt x="73" y="5493"/>
                  </a:cubicBezTo>
                  <a:cubicBezTo>
                    <a:pt x="264" y="5672"/>
                    <a:pt x="1085" y="6124"/>
                    <a:pt x="2158" y="6307"/>
                  </a:cubicBezTo>
                  <a:cubicBezTo>
                    <a:pt x="2547" y="6374"/>
                    <a:pt x="2928" y="6395"/>
                    <a:pt x="3311" y="6395"/>
                  </a:cubicBezTo>
                  <a:cubicBezTo>
                    <a:pt x="3591" y="6395"/>
                    <a:pt x="3872" y="6384"/>
                    <a:pt x="4159" y="6371"/>
                  </a:cubicBezTo>
                  <a:cubicBezTo>
                    <a:pt x="4257" y="6367"/>
                    <a:pt x="4360" y="6362"/>
                    <a:pt x="4450" y="6320"/>
                  </a:cubicBezTo>
                  <a:cubicBezTo>
                    <a:pt x="4725" y="6190"/>
                    <a:pt x="4812" y="5477"/>
                    <a:pt x="4879" y="5204"/>
                  </a:cubicBezTo>
                  <a:cubicBezTo>
                    <a:pt x="4880" y="5202"/>
                    <a:pt x="4880" y="5201"/>
                    <a:pt x="4880" y="5200"/>
                  </a:cubicBezTo>
                  <a:lnTo>
                    <a:pt x="4880" y="5200"/>
                  </a:lnTo>
                  <a:cubicBezTo>
                    <a:pt x="4735" y="5265"/>
                    <a:pt x="4534" y="5384"/>
                    <a:pt x="4491" y="5400"/>
                  </a:cubicBezTo>
                  <a:cubicBezTo>
                    <a:pt x="4211" y="5493"/>
                    <a:pt x="3914" y="5538"/>
                    <a:pt x="3617" y="5538"/>
                  </a:cubicBezTo>
                  <a:cubicBezTo>
                    <a:pt x="3435" y="5538"/>
                    <a:pt x="3253" y="5521"/>
                    <a:pt x="3076" y="5487"/>
                  </a:cubicBezTo>
                  <a:cubicBezTo>
                    <a:pt x="2171" y="5314"/>
                    <a:pt x="1410" y="4657"/>
                    <a:pt x="1163" y="3762"/>
                  </a:cubicBezTo>
                  <a:cubicBezTo>
                    <a:pt x="862" y="2661"/>
                    <a:pt x="1038" y="1489"/>
                    <a:pt x="704" y="391"/>
                  </a:cubicBezTo>
                  <a:cubicBezTo>
                    <a:pt x="667" y="267"/>
                    <a:pt x="621" y="134"/>
                    <a:pt x="565"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3"/>
            <p:cNvSpPr/>
            <p:nvPr/>
          </p:nvSpPr>
          <p:spPr>
            <a:xfrm>
              <a:off x="756367" y="6908136"/>
              <a:ext cx="226675" cy="244411"/>
            </a:xfrm>
            <a:custGeom>
              <a:rect b="b" l="l" r="r" t="t"/>
              <a:pathLst>
                <a:path extrusionOk="0" h="3073" w="2850">
                  <a:moveTo>
                    <a:pt x="1344" y="1"/>
                  </a:moveTo>
                  <a:cubicBezTo>
                    <a:pt x="1261" y="1"/>
                    <a:pt x="1178" y="11"/>
                    <a:pt x="1094" y="32"/>
                  </a:cubicBezTo>
                  <a:cubicBezTo>
                    <a:pt x="414" y="207"/>
                    <a:pt x="0" y="980"/>
                    <a:pt x="183" y="1813"/>
                  </a:cubicBezTo>
                  <a:cubicBezTo>
                    <a:pt x="349" y="2574"/>
                    <a:pt x="1034" y="3073"/>
                    <a:pt x="1681" y="3073"/>
                  </a:cubicBezTo>
                  <a:cubicBezTo>
                    <a:pt x="1742" y="3073"/>
                    <a:pt x="1802" y="3068"/>
                    <a:pt x="1862" y="3059"/>
                  </a:cubicBezTo>
                  <a:cubicBezTo>
                    <a:pt x="2640" y="2942"/>
                    <a:pt x="2850" y="2101"/>
                    <a:pt x="2668" y="1269"/>
                  </a:cubicBezTo>
                  <a:cubicBezTo>
                    <a:pt x="2515" y="570"/>
                    <a:pt x="1959" y="1"/>
                    <a:pt x="1344"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3"/>
            <p:cNvSpPr/>
            <p:nvPr/>
          </p:nvSpPr>
          <p:spPr>
            <a:xfrm>
              <a:off x="923155" y="6978368"/>
              <a:ext cx="28951" cy="15907"/>
            </a:xfrm>
            <a:custGeom>
              <a:rect b="b" l="l" r="r" t="t"/>
              <a:pathLst>
                <a:path extrusionOk="0" h="200" w="364">
                  <a:moveTo>
                    <a:pt x="230" y="1"/>
                  </a:moveTo>
                  <a:cubicBezTo>
                    <a:pt x="128" y="1"/>
                    <a:pt x="1" y="70"/>
                    <a:pt x="34" y="153"/>
                  </a:cubicBezTo>
                  <a:cubicBezTo>
                    <a:pt x="47" y="185"/>
                    <a:pt x="88" y="199"/>
                    <a:pt x="136" y="199"/>
                  </a:cubicBezTo>
                  <a:cubicBezTo>
                    <a:pt x="235" y="199"/>
                    <a:pt x="364" y="140"/>
                    <a:pt x="343" y="65"/>
                  </a:cubicBezTo>
                  <a:cubicBezTo>
                    <a:pt x="330" y="20"/>
                    <a:pt x="284" y="1"/>
                    <a:pt x="230" y="1"/>
                  </a:cubicBezTo>
                  <a:close/>
                </a:path>
              </a:pathLst>
            </a:custGeom>
            <a:solidFill>
              <a:srgbClr val="5A6B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3"/>
            <p:cNvSpPr/>
            <p:nvPr/>
          </p:nvSpPr>
          <p:spPr>
            <a:xfrm>
              <a:off x="848948" y="6986719"/>
              <a:ext cx="26406" cy="14873"/>
            </a:xfrm>
            <a:custGeom>
              <a:rect b="b" l="l" r="r" t="t"/>
              <a:pathLst>
                <a:path extrusionOk="0" h="187" w="332">
                  <a:moveTo>
                    <a:pt x="173" y="0"/>
                  </a:moveTo>
                  <a:cubicBezTo>
                    <a:pt x="87" y="0"/>
                    <a:pt x="0" y="37"/>
                    <a:pt x="10" y="107"/>
                  </a:cubicBezTo>
                  <a:cubicBezTo>
                    <a:pt x="16" y="160"/>
                    <a:pt x="93" y="186"/>
                    <a:pt x="169" y="186"/>
                  </a:cubicBezTo>
                  <a:cubicBezTo>
                    <a:pt x="250" y="186"/>
                    <a:pt x="332" y="157"/>
                    <a:pt x="330" y="97"/>
                  </a:cubicBezTo>
                  <a:cubicBezTo>
                    <a:pt x="328" y="31"/>
                    <a:pt x="251" y="0"/>
                    <a:pt x="173" y="0"/>
                  </a:cubicBezTo>
                  <a:close/>
                </a:path>
              </a:pathLst>
            </a:custGeom>
            <a:solidFill>
              <a:srgbClr val="5A6B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3"/>
            <p:cNvSpPr/>
            <p:nvPr/>
          </p:nvSpPr>
          <p:spPr>
            <a:xfrm>
              <a:off x="889909" y="7076914"/>
              <a:ext cx="43347" cy="22190"/>
            </a:xfrm>
            <a:custGeom>
              <a:rect b="b" l="l" r="r" t="t"/>
              <a:pathLst>
                <a:path extrusionOk="0" h="279" w="545">
                  <a:moveTo>
                    <a:pt x="276" y="0"/>
                  </a:moveTo>
                  <a:cubicBezTo>
                    <a:pt x="210" y="0"/>
                    <a:pt x="143" y="20"/>
                    <a:pt x="93" y="59"/>
                  </a:cubicBezTo>
                  <a:cubicBezTo>
                    <a:pt x="66" y="79"/>
                    <a:pt x="44" y="105"/>
                    <a:pt x="29" y="134"/>
                  </a:cubicBezTo>
                  <a:cubicBezTo>
                    <a:pt x="1" y="188"/>
                    <a:pt x="35" y="245"/>
                    <a:pt x="97" y="245"/>
                  </a:cubicBezTo>
                  <a:cubicBezTo>
                    <a:pt x="99" y="245"/>
                    <a:pt x="100" y="245"/>
                    <a:pt x="102" y="245"/>
                  </a:cubicBezTo>
                  <a:cubicBezTo>
                    <a:pt x="123" y="244"/>
                    <a:pt x="147" y="237"/>
                    <a:pt x="169" y="233"/>
                  </a:cubicBezTo>
                  <a:cubicBezTo>
                    <a:pt x="194" y="226"/>
                    <a:pt x="220" y="223"/>
                    <a:pt x="245" y="223"/>
                  </a:cubicBezTo>
                  <a:cubicBezTo>
                    <a:pt x="287" y="223"/>
                    <a:pt x="328" y="232"/>
                    <a:pt x="369" y="251"/>
                  </a:cubicBezTo>
                  <a:cubicBezTo>
                    <a:pt x="385" y="260"/>
                    <a:pt x="404" y="267"/>
                    <a:pt x="420" y="274"/>
                  </a:cubicBezTo>
                  <a:cubicBezTo>
                    <a:pt x="430" y="277"/>
                    <a:pt x="439" y="279"/>
                    <a:pt x="449" y="279"/>
                  </a:cubicBezTo>
                  <a:cubicBezTo>
                    <a:pt x="475" y="279"/>
                    <a:pt x="500" y="268"/>
                    <a:pt x="519" y="248"/>
                  </a:cubicBezTo>
                  <a:cubicBezTo>
                    <a:pt x="544" y="221"/>
                    <a:pt x="533" y="171"/>
                    <a:pt x="519" y="141"/>
                  </a:cubicBezTo>
                  <a:cubicBezTo>
                    <a:pt x="504" y="109"/>
                    <a:pt x="483" y="82"/>
                    <a:pt x="456" y="60"/>
                  </a:cubicBezTo>
                  <a:cubicBezTo>
                    <a:pt x="453" y="56"/>
                    <a:pt x="450" y="55"/>
                    <a:pt x="447" y="53"/>
                  </a:cubicBezTo>
                  <a:cubicBezTo>
                    <a:pt x="400" y="18"/>
                    <a:pt x="338" y="0"/>
                    <a:pt x="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3"/>
            <p:cNvSpPr/>
            <p:nvPr/>
          </p:nvSpPr>
          <p:spPr>
            <a:xfrm>
              <a:off x="857856" y="7024420"/>
              <a:ext cx="21793" cy="11135"/>
            </a:xfrm>
            <a:custGeom>
              <a:rect b="b" l="l" r="r" t="t"/>
              <a:pathLst>
                <a:path extrusionOk="0" h="140" w="274">
                  <a:moveTo>
                    <a:pt x="150" y="0"/>
                  </a:moveTo>
                  <a:cubicBezTo>
                    <a:pt x="86" y="0"/>
                    <a:pt x="25" y="37"/>
                    <a:pt x="7" y="108"/>
                  </a:cubicBezTo>
                  <a:cubicBezTo>
                    <a:pt x="1" y="126"/>
                    <a:pt x="16" y="140"/>
                    <a:pt x="32" y="140"/>
                  </a:cubicBezTo>
                  <a:cubicBezTo>
                    <a:pt x="40" y="140"/>
                    <a:pt x="48" y="136"/>
                    <a:pt x="53" y="127"/>
                  </a:cubicBezTo>
                  <a:cubicBezTo>
                    <a:pt x="60" y="115"/>
                    <a:pt x="71" y="99"/>
                    <a:pt x="84" y="88"/>
                  </a:cubicBezTo>
                  <a:cubicBezTo>
                    <a:pt x="100" y="72"/>
                    <a:pt x="120" y="67"/>
                    <a:pt x="140" y="67"/>
                  </a:cubicBezTo>
                  <a:cubicBezTo>
                    <a:pt x="165" y="67"/>
                    <a:pt x="191" y="76"/>
                    <a:pt x="214" y="86"/>
                  </a:cubicBezTo>
                  <a:cubicBezTo>
                    <a:pt x="219" y="88"/>
                    <a:pt x="223" y="89"/>
                    <a:pt x="227" y="89"/>
                  </a:cubicBezTo>
                  <a:cubicBezTo>
                    <a:pt x="256" y="89"/>
                    <a:pt x="274" y="45"/>
                    <a:pt x="243" y="28"/>
                  </a:cubicBezTo>
                  <a:cubicBezTo>
                    <a:pt x="215" y="10"/>
                    <a:pt x="182" y="0"/>
                    <a:pt x="1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3"/>
            <p:cNvSpPr/>
            <p:nvPr/>
          </p:nvSpPr>
          <p:spPr>
            <a:xfrm>
              <a:off x="938188" y="7015670"/>
              <a:ext cx="22111" cy="10260"/>
            </a:xfrm>
            <a:custGeom>
              <a:rect b="b" l="l" r="r" t="t"/>
              <a:pathLst>
                <a:path extrusionOk="0" h="129" w="278">
                  <a:moveTo>
                    <a:pt x="146" y="0"/>
                  </a:moveTo>
                  <a:cubicBezTo>
                    <a:pt x="87" y="0"/>
                    <a:pt x="30" y="32"/>
                    <a:pt x="8" y="95"/>
                  </a:cubicBezTo>
                  <a:cubicBezTo>
                    <a:pt x="0" y="113"/>
                    <a:pt x="17" y="128"/>
                    <a:pt x="32" y="128"/>
                  </a:cubicBezTo>
                  <a:cubicBezTo>
                    <a:pt x="39" y="128"/>
                    <a:pt x="47" y="125"/>
                    <a:pt x="51" y="118"/>
                  </a:cubicBezTo>
                  <a:cubicBezTo>
                    <a:pt x="61" y="106"/>
                    <a:pt x="74" y="91"/>
                    <a:pt x="86" y="81"/>
                  </a:cubicBezTo>
                  <a:cubicBezTo>
                    <a:pt x="101" y="69"/>
                    <a:pt x="118" y="65"/>
                    <a:pt x="134" y="65"/>
                  </a:cubicBezTo>
                  <a:cubicBezTo>
                    <a:pt x="163" y="65"/>
                    <a:pt x="192" y="78"/>
                    <a:pt x="218" y="92"/>
                  </a:cubicBezTo>
                  <a:cubicBezTo>
                    <a:pt x="223" y="95"/>
                    <a:pt x="228" y="96"/>
                    <a:pt x="232" y="96"/>
                  </a:cubicBezTo>
                  <a:cubicBezTo>
                    <a:pt x="259" y="96"/>
                    <a:pt x="278" y="56"/>
                    <a:pt x="250" y="38"/>
                  </a:cubicBezTo>
                  <a:cubicBezTo>
                    <a:pt x="220" y="13"/>
                    <a:pt x="182" y="0"/>
                    <a:pt x="1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3"/>
            <p:cNvSpPr/>
            <p:nvPr/>
          </p:nvSpPr>
          <p:spPr>
            <a:xfrm>
              <a:off x="834313" y="7057189"/>
              <a:ext cx="42631" cy="30462"/>
            </a:xfrm>
            <a:custGeom>
              <a:rect b="b" l="l" r="r" t="t"/>
              <a:pathLst>
                <a:path extrusionOk="0" h="383" w="536">
                  <a:moveTo>
                    <a:pt x="299" y="0"/>
                  </a:moveTo>
                  <a:cubicBezTo>
                    <a:pt x="279" y="0"/>
                    <a:pt x="258" y="2"/>
                    <a:pt x="237" y="6"/>
                  </a:cubicBezTo>
                  <a:cubicBezTo>
                    <a:pt x="93" y="31"/>
                    <a:pt x="1" y="143"/>
                    <a:pt x="19" y="230"/>
                  </a:cubicBezTo>
                  <a:cubicBezTo>
                    <a:pt x="36" y="334"/>
                    <a:pt x="132" y="383"/>
                    <a:pt x="245" y="383"/>
                  </a:cubicBezTo>
                  <a:cubicBezTo>
                    <a:pt x="268" y="383"/>
                    <a:pt x="293" y="380"/>
                    <a:pt x="317" y="376"/>
                  </a:cubicBezTo>
                  <a:cubicBezTo>
                    <a:pt x="437" y="355"/>
                    <a:pt x="536" y="241"/>
                    <a:pt x="515" y="148"/>
                  </a:cubicBezTo>
                  <a:cubicBezTo>
                    <a:pt x="493" y="49"/>
                    <a:pt x="403" y="0"/>
                    <a:pt x="299" y="0"/>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3"/>
            <p:cNvSpPr/>
            <p:nvPr/>
          </p:nvSpPr>
          <p:spPr>
            <a:xfrm>
              <a:off x="940017" y="7042872"/>
              <a:ext cx="41517" cy="30382"/>
            </a:xfrm>
            <a:custGeom>
              <a:rect b="b" l="l" r="r" t="t"/>
              <a:pathLst>
                <a:path extrusionOk="0" h="382" w="522">
                  <a:moveTo>
                    <a:pt x="266" y="1"/>
                  </a:moveTo>
                  <a:cubicBezTo>
                    <a:pt x="257" y="1"/>
                    <a:pt x="247" y="1"/>
                    <a:pt x="238" y="2"/>
                  </a:cubicBezTo>
                  <a:cubicBezTo>
                    <a:pt x="106" y="14"/>
                    <a:pt x="1" y="92"/>
                    <a:pt x="7" y="212"/>
                  </a:cubicBezTo>
                  <a:cubicBezTo>
                    <a:pt x="11" y="302"/>
                    <a:pt x="122" y="381"/>
                    <a:pt x="238" y="381"/>
                  </a:cubicBezTo>
                  <a:cubicBezTo>
                    <a:pt x="244" y="381"/>
                    <a:pt x="251" y="381"/>
                    <a:pt x="258" y="381"/>
                  </a:cubicBezTo>
                  <a:cubicBezTo>
                    <a:pt x="400" y="369"/>
                    <a:pt x="521" y="289"/>
                    <a:pt x="508" y="161"/>
                  </a:cubicBezTo>
                  <a:cubicBezTo>
                    <a:pt x="501" y="78"/>
                    <a:pt x="398" y="1"/>
                    <a:pt x="266" y="1"/>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3"/>
            <p:cNvSpPr/>
            <p:nvPr/>
          </p:nvSpPr>
          <p:spPr>
            <a:xfrm>
              <a:off x="903987" y="7013443"/>
              <a:ext cx="19247" cy="50028"/>
            </a:xfrm>
            <a:custGeom>
              <a:rect b="b" l="l" r="r" t="t"/>
              <a:pathLst>
                <a:path extrusionOk="0" h="629" w="242">
                  <a:moveTo>
                    <a:pt x="35" y="1"/>
                  </a:moveTo>
                  <a:cubicBezTo>
                    <a:pt x="26" y="1"/>
                    <a:pt x="16" y="11"/>
                    <a:pt x="20" y="23"/>
                  </a:cubicBezTo>
                  <a:cubicBezTo>
                    <a:pt x="71" y="133"/>
                    <a:pt x="117" y="245"/>
                    <a:pt x="161" y="358"/>
                  </a:cubicBezTo>
                  <a:cubicBezTo>
                    <a:pt x="182" y="412"/>
                    <a:pt x="198" y="472"/>
                    <a:pt x="166" y="510"/>
                  </a:cubicBezTo>
                  <a:cubicBezTo>
                    <a:pt x="132" y="550"/>
                    <a:pt x="69" y="575"/>
                    <a:pt x="20" y="595"/>
                  </a:cubicBezTo>
                  <a:cubicBezTo>
                    <a:pt x="0" y="600"/>
                    <a:pt x="7" y="629"/>
                    <a:pt x="25" y="629"/>
                  </a:cubicBezTo>
                  <a:cubicBezTo>
                    <a:pt x="26" y="629"/>
                    <a:pt x="28" y="629"/>
                    <a:pt x="30" y="628"/>
                  </a:cubicBezTo>
                  <a:cubicBezTo>
                    <a:pt x="45" y="624"/>
                    <a:pt x="61" y="621"/>
                    <a:pt x="77" y="615"/>
                  </a:cubicBezTo>
                  <a:cubicBezTo>
                    <a:pt x="156" y="584"/>
                    <a:pt x="241" y="533"/>
                    <a:pt x="228" y="435"/>
                  </a:cubicBezTo>
                  <a:cubicBezTo>
                    <a:pt x="194" y="283"/>
                    <a:pt x="116" y="147"/>
                    <a:pt x="46" y="8"/>
                  </a:cubicBezTo>
                  <a:cubicBezTo>
                    <a:pt x="44" y="3"/>
                    <a:pt x="40" y="1"/>
                    <a:pt x="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3"/>
            <p:cNvSpPr/>
            <p:nvPr/>
          </p:nvSpPr>
          <p:spPr>
            <a:xfrm>
              <a:off x="796612" y="7062041"/>
              <a:ext cx="11374" cy="12089"/>
            </a:xfrm>
            <a:custGeom>
              <a:rect b="b" l="l" r="r" t="t"/>
              <a:pathLst>
                <a:path extrusionOk="0" h="152" w="143">
                  <a:moveTo>
                    <a:pt x="17" y="1"/>
                  </a:moveTo>
                  <a:cubicBezTo>
                    <a:pt x="15" y="1"/>
                    <a:pt x="13" y="1"/>
                    <a:pt x="11" y="2"/>
                  </a:cubicBezTo>
                  <a:cubicBezTo>
                    <a:pt x="3" y="7"/>
                    <a:pt x="1" y="17"/>
                    <a:pt x="4" y="26"/>
                  </a:cubicBezTo>
                  <a:cubicBezTo>
                    <a:pt x="31" y="73"/>
                    <a:pt x="59" y="110"/>
                    <a:pt x="98" y="146"/>
                  </a:cubicBezTo>
                  <a:cubicBezTo>
                    <a:pt x="102" y="150"/>
                    <a:pt x="107" y="152"/>
                    <a:pt x="112" y="152"/>
                  </a:cubicBezTo>
                  <a:cubicBezTo>
                    <a:pt x="128" y="152"/>
                    <a:pt x="143" y="130"/>
                    <a:pt x="127" y="115"/>
                  </a:cubicBezTo>
                  <a:cubicBezTo>
                    <a:pt x="98" y="83"/>
                    <a:pt x="62" y="45"/>
                    <a:pt x="33" y="10"/>
                  </a:cubicBezTo>
                  <a:cubicBezTo>
                    <a:pt x="30" y="4"/>
                    <a:pt x="24" y="1"/>
                    <a:pt x="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3"/>
            <p:cNvSpPr/>
            <p:nvPr/>
          </p:nvSpPr>
          <p:spPr>
            <a:xfrm>
              <a:off x="839562" y="6998888"/>
              <a:ext cx="137039" cy="57742"/>
            </a:xfrm>
            <a:custGeom>
              <a:rect b="b" l="l" r="r" t="t"/>
              <a:pathLst>
                <a:path extrusionOk="0" h="726" w="1723">
                  <a:moveTo>
                    <a:pt x="1382" y="71"/>
                  </a:moveTo>
                  <a:cubicBezTo>
                    <a:pt x="1429" y="71"/>
                    <a:pt x="1474" y="83"/>
                    <a:pt x="1516" y="106"/>
                  </a:cubicBezTo>
                  <a:cubicBezTo>
                    <a:pt x="1575" y="139"/>
                    <a:pt x="1615" y="193"/>
                    <a:pt x="1630" y="257"/>
                  </a:cubicBezTo>
                  <a:cubicBezTo>
                    <a:pt x="1643" y="322"/>
                    <a:pt x="1630" y="387"/>
                    <a:pt x="1593" y="444"/>
                  </a:cubicBezTo>
                  <a:cubicBezTo>
                    <a:pt x="1555" y="499"/>
                    <a:pt x="1497" y="538"/>
                    <a:pt x="1429" y="555"/>
                  </a:cubicBezTo>
                  <a:cubicBezTo>
                    <a:pt x="1408" y="560"/>
                    <a:pt x="1387" y="563"/>
                    <a:pt x="1366" y="563"/>
                  </a:cubicBezTo>
                  <a:cubicBezTo>
                    <a:pt x="1319" y="563"/>
                    <a:pt x="1274" y="550"/>
                    <a:pt x="1234" y="527"/>
                  </a:cubicBezTo>
                  <a:cubicBezTo>
                    <a:pt x="1175" y="493"/>
                    <a:pt x="1134" y="440"/>
                    <a:pt x="1120" y="375"/>
                  </a:cubicBezTo>
                  <a:cubicBezTo>
                    <a:pt x="1104" y="312"/>
                    <a:pt x="1117" y="247"/>
                    <a:pt x="1156" y="189"/>
                  </a:cubicBezTo>
                  <a:cubicBezTo>
                    <a:pt x="1193" y="134"/>
                    <a:pt x="1251" y="95"/>
                    <a:pt x="1320" y="79"/>
                  </a:cubicBezTo>
                  <a:cubicBezTo>
                    <a:pt x="1332" y="76"/>
                    <a:pt x="1346" y="74"/>
                    <a:pt x="1357" y="72"/>
                  </a:cubicBezTo>
                  <a:cubicBezTo>
                    <a:pt x="1365" y="71"/>
                    <a:pt x="1373" y="71"/>
                    <a:pt x="1382" y="71"/>
                  </a:cubicBezTo>
                  <a:close/>
                  <a:moveTo>
                    <a:pt x="356" y="165"/>
                  </a:moveTo>
                  <a:cubicBezTo>
                    <a:pt x="403" y="165"/>
                    <a:pt x="448" y="177"/>
                    <a:pt x="488" y="201"/>
                  </a:cubicBezTo>
                  <a:cubicBezTo>
                    <a:pt x="547" y="234"/>
                    <a:pt x="587" y="288"/>
                    <a:pt x="602" y="352"/>
                  </a:cubicBezTo>
                  <a:cubicBezTo>
                    <a:pt x="619" y="415"/>
                    <a:pt x="606" y="481"/>
                    <a:pt x="567" y="537"/>
                  </a:cubicBezTo>
                  <a:cubicBezTo>
                    <a:pt x="530" y="593"/>
                    <a:pt x="471" y="632"/>
                    <a:pt x="403" y="647"/>
                  </a:cubicBezTo>
                  <a:cubicBezTo>
                    <a:pt x="382" y="653"/>
                    <a:pt x="361" y="655"/>
                    <a:pt x="340" y="655"/>
                  </a:cubicBezTo>
                  <a:cubicBezTo>
                    <a:pt x="293" y="655"/>
                    <a:pt x="248" y="642"/>
                    <a:pt x="207" y="619"/>
                  </a:cubicBezTo>
                  <a:cubicBezTo>
                    <a:pt x="149" y="586"/>
                    <a:pt x="107" y="532"/>
                    <a:pt x="93" y="467"/>
                  </a:cubicBezTo>
                  <a:cubicBezTo>
                    <a:pt x="78" y="405"/>
                    <a:pt x="90" y="339"/>
                    <a:pt x="129" y="283"/>
                  </a:cubicBezTo>
                  <a:cubicBezTo>
                    <a:pt x="167" y="228"/>
                    <a:pt x="224" y="188"/>
                    <a:pt x="293" y="173"/>
                  </a:cubicBezTo>
                  <a:cubicBezTo>
                    <a:pt x="306" y="170"/>
                    <a:pt x="319" y="168"/>
                    <a:pt x="330" y="167"/>
                  </a:cubicBezTo>
                  <a:cubicBezTo>
                    <a:pt x="339" y="166"/>
                    <a:pt x="348" y="165"/>
                    <a:pt x="356" y="165"/>
                  </a:cubicBezTo>
                  <a:close/>
                  <a:moveTo>
                    <a:pt x="1386" y="0"/>
                  </a:moveTo>
                  <a:cubicBezTo>
                    <a:pt x="1359" y="0"/>
                    <a:pt x="1331" y="3"/>
                    <a:pt x="1304" y="10"/>
                  </a:cubicBezTo>
                  <a:cubicBezTo>
                    <a:pt x="1175" y="39"/>
                    <a:pt x="1073" y="137"/>
                    <a:pt x="1044" y="257"/>
                  </a:cubicBezTo>
                  <a:lnTo>
                    <a:pt x="1042" y="268"/>
                  </a:lnTo>
                  <a:lnTo>
                    <a:pt x="1029" y="265"/>
                  </a:lnTo>
                  <a:cubicBezTo>
                    <a:pt x="977" y="247"/>
                    <a:pt x="929" y="240"/>
                    <a:pt x="886" y="240"/>
                  </a:cubicBezTo>
                  <a:cubicBezTo>
                    <a:pt x="798" y="240"/>
                    <a:pt x="731" y="270"/>
                    <a:pt x="685" y="300"/>
                  </a:cubicBezTo>
                  <a:lnTo>
                    <a:pt x="674" y="307"/>
                  </a:lnTo>
                  <a:lnTo>
                    <a:pt x="669" y="295"/>
                  </a:lnTo>
                  <a:cubicBezTo>
                    <a:pt x="622" y="172"/>
                    <a:pt x="496" y="94"/>
                    <a:pt x="359" y="94"/>
                  </a:cubicBezTo>
                  <a:cubicBezTo>
                    <a:pt x="333" y="94"/>
                    <a:pt x="306" y="97"/>
                    <a:pt x="279" y="103"/>
                  </a:cubicBezTo>
                  <a:cubicBezTo>
                    <a:pt x="191" y="124"/>
                    <a:pt x="115" y="175"/>
                    <a:pt x="65" y="247"/>
                  </a:cubicBezTo>
                  <a:cubicBezTo>
                    <a:pt x="17" y="319"/>
                    <a:pt x="1" y="404"/>
                    <a:pt x="18" y="486"/>
                  </a:cubicBezTo>
                  <a:cubicBezTo>
                    <a:pt x="38" y="568"/>
                    <a:pt x="89" y="636"/>
                    <a:pt x="165" y="680"/>
                  </a:cubicBezTo>
                  <a:cubicBezTo>
                    <a:pt x="217" y="710"/>
                    <a:pt x="276" y="725"/>
                    <a:pt x="337" y="725"/>
                  </a:cubicBezTo>
                  <a:cubicBezTo>
                    <a:pt x="364" y="725"/>
                    <a:pt x="392" y="722"/>
                    <a:pt x="420" y="716"/>
                  </a:cubicBezTo>
                  <a:cubicBezTo>
                    <a:pt x="578" y="678"/>
                    <a:pt x="691" y="543"/>
                    <a:pt x="687" y="393"/>
                  </a:cubicBezTo>
                  <a:lnTo>
                    <a:pt x="687" y="387"/>
                  </a:lnTo>
                  <a:lnTo>
                    <a:pt x="691" y="383"/>
                  </a:lnTo>
                  <a:cubicBezTo>
                    <a:pt x="710" y="364"/>
                    <a:pt x="767" y="319"/>
                    <a:pt x="854" y="311"/>
                  </a:cubicBezTo>
                  <a:cubicBezTo>
                    <a:pt x="863" y="311"/>
                    <a:pt x="873" y="310"/>
                    <a:pt x="882" y="310"/>
                  </a:cubicBezTo>
                  <a:cubicBezTo>
                    <a:pt x="929" y="310"/>
                    <a:pt x="978" y="321"/>
                    <a:pt x="1029" y="341"/>
                  </a:cubicBezTo>
                  <a:lnTo>
                    <a:pt x="1036" y="343"/>
                  </a:lnTo>
                  <a:lnTo>
                    <a:pt x="1036" y="349"/>
                  </a:lnTo>
                  <a:cubicBezTo>
                    <a:pt x="1038" y="362"/>
                    <a:pt x="1039" y="374"/>
                    <a:pt x="1043" y="390"/>
                  </a:cubicBezTo>
                  <a:cubicBezTo>
                    <a:pt x="1076" y="534"/>
                    <a:pt x="1211" y="630"/>
                    <a:pt x="1363" y="630"/>
                  </a:cubicBezTo>
                  <a:cubicBezTo>
                    <a:pt x="1375" y="630"/>
                    <a:pt x="1386" y="630"/>
                    <a:pt x="1397" y="629"/>
                  </a:cubicBezTo>
                  <a:cubicBezTo>
                    <a:pt x="1412" y="627"/>
                    <a:pt x="1429" y="625"/>
                    <a:pt x="1444" y="620"/>
                  </a:cubicBezTo>
                  <a:cubicBezTo>
                    <a:pt x="1533" y="600"/>
                    <a:pt x="1609" y="549"/>
                    <a:pt x="1657" y="476"/>
                  </a:cubicBezTo>
                  <a:cubicBezTo>
                    <a:pt x="1707" y="406"/>
                    <a:pt x="1723" y="322"/>
                    <a:pt x="1705" y="240"/>
                  </a:cubicBezTo>
                  <a:cubicBezTo>
                    <a:pt x="1671" y="96"/>
                    <a:pt x="1537" y="0"/>
                    <a:pt x="1386"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3"/>
            <p:cNvSpPr/>
            <p:nvPr/>
          </p:nvSpPr>
          <p:spPr>
            <a:xfrm>
              <a:off x="679693" y="6855483"/>
              <a:ext cx="311698" cy="311698"/>
            </a:xfrm>
            <a:custGeom>
              <a:rect b="b" l="l" r="r" t="t"/>
              <a:pathLst>
                <a:path extrusionOk="0" h="3919" w="3919">
                  <a:moveTo>
                    <a:pt x="1881" y="0"/>
                  </a:moveTo>
                  <a:cubicBezTo>
                    <a:pt x="1411" y="0"/>
                    <a:pt x="967" y="248"/>
                    <a:pt x="811" y="739"/>
                  </a:cubicBezTo>
                  <a:cubicBezTo>
                    <a:pt x="758" y="908"/>
                    <a:pt x="836" y="1351"/>
                    <a:pt x="641" y="1436"/>
                  </a:cubicBezTo>
                  <a:cubicBezTo>
                    <a:pt x="313" y="1576"/>
                    <a:pt x="0" y="1996"/>
                    <a:pt x="28" y="2443"/>
                  </a:cubicBezTo>
                  <a:cubicBezTo>
                    <a:pt x="71" y="3169"/>
                    <a:pt x="712" y="2952"/>
                    <a:pt x="698" y="3428"/>
                  </a:cubicBezTo>
                  <a:cubicBezTo>
                    <a:pt x="693" y="3650"/>
                    <a:pt x="877" y="3886"/>
                    <a:pt x="1127" y="3913"/>
                  </a:cubicBezTo>
                  <a:cubicBezTo>
                    <a:pt x="1155" y="3917"/>
                    <a:pt x="1183" y="3918"/>
                    <a:pt x="1210" y="3918"/>
                  </a:cubicBezTo>
                  <a:cubicBezTo>
                    <a:pt x="1713" y="3918"/>
                    <a:pt x="1981" y="3377"/>
                    <a:pt x="1595" y="3041"/>
                  </a:cubicBezTo>
                  <a:cubicBezTo>
                    <a:pt x="1400" y="2871"/>
                    <a:pt x="1334" y="2833"/>
                    <a:pt x="1299" y="2709"/>
                  </a:cubicBezTo>
                  <a:cubicBezTo>
                    <a:pt x="1263" y="2581"/>
                    <a:pt x="1307" y="2489"/>
                    <a:pt x="1427" y="2437"/>
                  </a:cubicBezTo>
                  <a:cubicBezTo>
                    <a:pt x="1451" y="2426"/>
                    <a:pt x="1488" y="2424"/>
                    <a:pt x="1531" y="2424"/>
                  </a:cubicBezTo>
                  <a:cubicBezTo>
                    <a:pt x="1554" y="2424"/>
                    <a:pt x="1580" y="2425"/>
                    <a:pt x="1606" y="2425"/>
                  </a:cubicBezTo>
                  <a:cubicBezTo>
                    <a:pt x="1712" y="2425"/>
                    <a:pt x="1832" y="2416"/>
                    <a:pt x="1905" y="2330"/>
                  </a:cubicBezTo>
                  <a:cubicBezTo>
                    <a:pt x="2092" y="2109"/>
                    <a:pt x="2008" y="1954"/>
                    <a:pt x="1984" y="1795"/>
                  </a:cubicBezTo>
                  <a:cubicBezTo>
                    <a:pt x="1970" y="1705"/>
                    <a:pt x="2011" y="1634"/>
                    <a:pt x="2095" y="1603"/>
                  </a:cubicBezTo>
                  <a:cubicBezTo>
                    <a:pt x="2362" y="1508"/>
                    <a:pt x="2377" y="1556"/>
                    <a:pt x="2621" y="1384"/>
                  </a:cubicBezTo>
                  <a:cubicBezTo>
                    <a:pt x="2801" y="1257"/>
                    <a:pt x="2776" y="1172"/>
                    <a:pt x="2848" y="1033"/>
                  </a:cubicBezTo>
                  <a:cubicBezTo>
                    <a:pt x="2873" y="987"/>
                    <a:pt x="2891" y="969"/>
                    <a:pt x="2923" y="969"/>
                  </a:cubicBezTo>
                  <a:cubicBezTo>
                    <a:pt x="2938" y="969"/>
                    <a:pt x="2955" y="973"/>
                    <a:pt x="2978" y="979"/>
                  </a:cubicBezTo>
                  <a:cubicBezTo>
                    <a:pt x="3223" y="1048"/>
                    <a:pt x="3317" y="1242"/>
                    <a:pt x="3499" y="1529"/>
                  </a:cubicBezTo>
                  <a:cubicBezTo>
                    <a:pt x="3512" y="1549"/>
                    <a:pt x="3527" y="1557"/>
                    <a:pt x="3542" y="1557"/>
                  </a:cubicBezTo>
                  <a:cubicBezTo>
                    <a:pt x="3603" y="1557"/>
                    <a:pt x="3680" y="1430"/>
                    <a:pt x="3715" y="1346"/>
                  </a:cubicBezTo>
                  <a:cubicBezTo>
                    <a:pt x="3918" y="851"/>
                    <a:pt x="3593" y="221"/>
                    <a:pt x="3136" y="221"/>
                  </a:cubicBezTo>
                  <a:cubicBezTo>
                    <a:pt x="3136" y="221"/>
                    <a:pt x="3135" y="221"/>
                    <a:pt x="3135" y="221"/>
                  </a:cubicBezTo>
                  <a:cubicBezTo>
                    <a:pt x="3133" y="221"/>
                    <a:pt x="3132" y="221"/>
                    <a:pt x="3131" y="221"/>
                  </a:cubicBezTo>
                  <a:cubicBezTo>
                    <a:pt x="2846" y="221"/>
                    <a:pt x="2784" y="297"/>
                    <a:pt x="2733" y="297"/>
                  </a:cubicBezTo>
                  <a:cubicBezTo>
                    <a:pt x="2717" y="297"/>
                    <a:pt x="2703" y="290"/>
                    <a:pt x="2683" y="271"/>
                  </a:cubicBezTo>
                  <a:cubicBezTo>
                    <a:pt x="2633" y="223"/>
                    <a:pt x="2574" y="186"/>
                    <a:pt x="2513" y="154"/>
                  </a:cubicBezTo>
                  <a:cubicBezTo>
                    <a:pt x="2314" y="52"/>
                    <a:pt x="2095" y="0"/>
                    <a:pt x="1881" y="0"/>
                  </a:cubicBezTo>
                  <a:close/>
                </a:path>
              </a:pathLst>
            </a:custGeom>
            <a:solidFill>
              <a:srgbClr val="5A6B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3"/>
            <p:cNvSpPr/>
            <p:nvPr/>
          </p:nvSpPr>
          <p:spPr>
            <a:xfrm>
              <a:off x="707690" y="6878708"/>
              <a:ext cx="81444" cy="259364"/>
            </a:xfrm>
            <a:custGeom>
              <a:rect b="b" l="l" r="r" t="t"/>
              <a:pathLst>
                <a:path extrusionOk="0" h="3261" w="1024">
                  <a:moveTo>
                    <a:pt x="998" y="1"/>
                  </a:moveTo>
                  <a:cubicBezTo>
                    <a:pt x="994" y="1"/>
                    <a:pt x="990" y="2"/>
                    <a:pt x="986" y="6"/>
                  </a:cubicBezTo>
                  <a:cubicBezTo>
                    <a:pt x="886" y="126"/>
                    <a:pt x="791" y="257"/>
                    <a:pt x="727" y="403"/>
                  </a:cubicBezTo>
                  <a:cubicBezTo>
                    <a:pt x="607" y="629"/>
                    <a:pt x="709" y="871"/>
                    <a:pt x="645" y="1099"/>
                  </a:cubicBezTo>
                  <a:cubicBezTo>
                    <a:pt x="593" y="1245"/>
                    <a:pt x="453" y="1333"/>
                    <a:pt x="327" y="1415"/>
                  </a:cubicBezTo>
                  <a:cubicBezTo>
                    <a:pt x="121" y="1546"/>
                    <a:pt x="0" y="1798"/>
                    <a:pt x="24" y="2040"/>
                  </a:cubicBezTo>
                  <a:cubicBezTo>
                    <a:pt x="38" y="2202"/>
                    <a:pt x="119" y="2357"/>
                    <a:pt x="240" y="2464"/>
                  </a:cubicBezTo>
                  <a:cubicBezTo>
                    <a:pt x="304" y="2518"/>
                    <a:pt x="367" y="2558"/>
                    <a:pt x="421" y="2613"/>
                  </a:cubicBezTo>
                  <a:cubicBezTo>
                    <a:pt x="593" y="2779"/>
                    <a:pt x="629" y="3020"/>
                    <a:pt x="688" y="3244"/>
                  </a:cubicBezTo>
                  <a:cubicBezTo>
                    <a:pt x="691" y="3256"/>
                    <a:pt x="699" y="3260"/>
                    <a:pt x="708" y="3260"/>
                  </a:cubicBezTo>
                  <a:cubicBezTo>
                    <a:pt x="720" y="3260"/>
                    <a:pt x="734" y="3250"/>
                    <a:pt x="729" y="3234"/>
                  </a:cubicBezTo>
                  <a:cubicBezTo>
                    <a:pt x="689" y="3082"/>
                    <a:pt x="663" y="2926"/>
                    <a:pt x="592" y="2779"/>
                  </a:cubicBezTo>
                  <a:cubicBezTo>
                    <a:pt x="527" y="2634"/>
                    <a:pt x="393" y="2524"/>
                    <a:pt x="269" y="2433"/>
                  </a:cubicBezTo>
                  <a:cubicBezTo>
                    <a:pt x="32" y="2232"/>
                    <a:pt x="3" y="1854"/>
                    <a:pt x="187" y="1608"/>
                  </a:cubicBezTo>
                  <a:cubicBezTo>
                    <a:pt x="276" y="1475"/>
                    <a:pt x="429" y="1417"/>
                    <a:pt x="545" y="1311"/>
                  </a:cubicBezTo>
                  <a:cubicBezTo>
                    <a:pt x="604" y="1258"/>
                    <a:pt x="658" y="1191"/>
                    <a:pt x="684" y="1112"/>
                  </a:cubicBezTo>
                  <a:cubicBezTo>
                    <a:pt x="738" y="958"/>
                    <a:pt x="685" y="796"/>
                    <a:pt x="702" y="641"/>
                  </a:cubicBezTo>
                  <a:cubicBezTo>
                    <a:pt x="729" y="407"/>
                    <a:pt x="866" y="206"/>
                    <a:pt x="1013" y="28"/>
                  </a:cubicBezTo>
                  <a:cubicBezTo>
                    <a:pt x="1024" y="15"/>
                    <a:pt x="1011" y="1"/>
                    <a:pt x="9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3"/>
            <p:cNvSpPr/>
            <p:nvPr/>
          </p:nvSpPr>
          <p:spPr>
            <a:xfrm>
              <a:off x="896988" y="6881969"/>
              <a:ext cx="16464" cy="43744"/>
            </a:xfrm>
            <a:custGeom>
              <a:rect b="b" l="l" r="r" t="t"/>
              <a:pathLst>
                <a:path extrusionOk="0" h="550" w="207">
                  <a:moveTo>
                    <a:pt x="24" y="1"/>
                  </a:moveTo>
                  <a:cubicBezTo>
                    <a:pt x="12" y="1"/>
                    <a:pt x="1" y="12"/>
                    <a:pt x="9" y="25"/>
                  </a:cubicBezTo>
                  <a:cubicBezTo>
                    <a:pt x="87" y="184"/>
                    <a:pt x="127" y="358"/>
                    <a:pt x="163" y="533"/>
                  </a:cubicBezTo>
                  <a:cubicBezTo>
                    <a:pt x="164" y="543"/>
                    <a:pt x="173" y="550"/>
                    <a:pt x="183" y="550"/>
                  </a:cubicBezTo>
                  <a:cubicBezTo>
                    <a:pt x="185" y="550"/>
                    <a:pt x="186" y="550"/>
                    <a:pt x="187" y="549"/>
                  </a:cubicBezTo>
                  <a:cubicBezTo>
                    <a:pt x="199" y="548"/>
                    <a:pt x="207" y="536"/>
                    <a:pt x="204" y="525"/>
                  </a:cubicBezTo>
                  <a:cubicBezTo>
                    <a:pt x="172" y="346"/>
                    <a:pt x="126" y="168"/>
                    <a:pt x="37" y="9"/>
                  </a:cubicBezTo>
                  <a:cubicBezTo>
                    <a:pt x="34" y="3"/>
                    <a:pt x="29" y="1"/>
                    <a:pt x="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3"/>
            <p:cNvSpPr/>
            <p:nvPr/>
          </p:nvSpPr>
          <p:spPr>
            <a:xfrm>
              <a:off x="1069583" y="7676543"/>
              <a:ext cx="158911" cy="104986"/>
            </a:xfrm>
            <a:custGeom>
              <a:rect b="b" l="l" r="r" t="t"/>
              <a:pathLst>
                <a:path extrusionOk="0" h="1320" w="1998">
                  <a:moveTo>
                    <a:pt x="832" y="0"/>
                  </a:moveTo>
                  <a:cubicBezTo>
                    <a:pt x="427" y="0"/>
                    <a:pt x="15" y="91"/>
                    <a:pt x="8" y="344"/>
                  </a:cubicBezTo>
                  <a:cubicBezTo>
                    <a:pt x="1" y="598"/>
                    <a:pt x="257" y="840"/>
                    <a:pt x="430" y="997"/>
                  </a:cubicBezTo>
                  <a:cubicBezTo>
                    <a:pt x="569" y="1122"/>
                    <a:pt x="931" y="1319"/>
                    <a:pt x="1151" y="1319"/>
                  </a:cubicBezTo>
                  <a:cubicBezTo>
                    <a:pt x="1202" y="1319"/>
                    <a:pt x="1245" y="1309"/>
                    <a:pt x="1276" y="1285"/>
                  </a:cubicBezTo>
                  <a:cubicBezTo>
                    <a:pt x="1300" y="1266"/>
                    <a:pt x="1320" y="1245"/>
                    <a:pt x="1344" y="1224"/>
                  </a:cubicBezTo>
                  <a:cubicBezTo>
                    <a:pt x="1366" y="1203"/>
                    <a:pt x="1386" y="1197"/>
                    <a:pt x="1407" y="1197"/>
                  </a:cubicBezTo>
                  <a:cubicBezTo>
                    <a:pt x="1428" y="1197"/>
                    <a:pt x="1450" y="1203"/>
                    <a:pt x="1477" y="1207"/>
                  </a:cubicBezTo>
                  <a:cubicBezTo>
                    <a:pt x="1484" y="1207"/>
                    <a:pt x="1490" y="1208"/>
                    <a:pt x="1497" y="1208"/>
                  </a:cubicBezTo>
                  <a:cubicBezTo>
                    <a:pt x="1582" y="1208"/>
                    <a:pt x="1661" y="1133"/>
                    <a:pt x="1654" y="1045"/>
                  </a:cubicBezTo>
                  <a:cubicBezTo>
                    <a:pt x="1652" y="1004"/>
                    <a:pt x="1838" y="1043"/>
                    <a:pt x="1887" y="967"/>
                  </a:cubicBezTo>
                  <a:cubicBezTo>
                    <a:pt x="1998" y="793"/>
                    <a:pt x="1333" y="677"/>
                    <a:pt x="1136" y="488"/>
                  </a:cubicBezTo>
                  <a:cubicBezTo>
                    <a:pt x="1100" y="452"/>
                    <a:pt x="1071" y="383"/>
                    <a:pt x="1185" y="361"/>
                  </a:cubicBezTo>
                  <a:cubicBezTo>
                    <a:pt x="1299" y="338"/>
                    <a:pt x="1438" y="322"/>
                    <a:pt x="1535" y="270"/>
                  </a:cubicBezTo>
                  <a:cubicBezTo>
                    <a:pt x="1792" y="132"/>
                    <a:pt x="1318" y="0"/>
                    <a:pt x="832"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3"/>
            <p:cNvSpPr/>
            <p:nvPr/>
          </p:nvSpPr>
          <p:spPr>
            <a:xfrm>
              <a:off x="1151824" y="7757591"/>
              <a:ext cx="26326" cy="14555"/>
            </a:xfrm>
            <a:custGeom>
              <a:rect b="b" l="l" r="r" t="t"/>
              <a:pathLst>
                <a:path extrusionOk="0" h="183" w="331">
                  <a:moveTo>
                    <a:pt x="1" y="1"/>
                  </a:moveTo>
                  <a:lnTo>
                    <a:pt x="1" y="1"/>
                  </a:lnTo>
                  <a:cubicBezTo>
                    <a:pt x="29" y="38"/>
                    <a:pt x="217" y="152"/>
                    <a:pt x="331" y="183"/>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3"/>
            <p:cNvSpPr/>
            <p:nvPr/>
          </p:nvSpPr>
          <p:spPr>
            <a:xfrm>
              <a:off x="1149915" y="7755921"/>
              <a:ext cx="30064" cy="17498"/>
            </a:xfrm>
            <a:custGeom>
              <a:rect b="b" l="l" r="r" t="t"/>
              <a:pathLst>
                <a:path extrusionOk="0" h="220" w="378">
                  <a:moveTo>
                    <a:pt x="23" y="0"/>
                  </a:moveTo>
                  <a:cubicBezTo>
                    <a:pt x="18" y="0"/>
                    <a:pt x="13" y="2"/>
                    <a:pt x="10" y="5"/>
                  </a:cubicBezTo>
                  <a:cubicBezTo>
                    <a:pt x="0" y="14"/>
                    <a:pt x="0" y="26"/>
                    <a:pt x="7" y="35"/>
                  </a:cubicBezTo>
                  <a:cubicBezTo>
                    <a:pt x="108" y="125"/>
                    <a:pt x="222" y="180"/>
                    <a:pt x="350" y="219"/>
                  </a:cubicBezTo>
                  <a:cubicBezTo>
                    <a:pt x="352" y="219"/>
                    <a:pt x="353" y="219"/>
                    <a:pt x="355" y="219"/>
                  </a:cubicBezTo>
                  <a:cubicBezTo>
                    <a:pt x="372" y="219"/>
                    <a:pt x="378" y="192"/>
                    <a:pt x="360" y="188"/>
                  </a:cubicBezTo>
                  <a:cubicBezTo>
                    <a:pt x="249" y="148"/>
                    <a:pt x="131" y="84"/>
                    <a:pt x="41" y="9"/>
                  </a:cubicBezTo>
                  <a:cubicBezTo>
                    <a:pt x="37" y="3"/>
                    <a:pt x="29" y="0"/>
                    <a:pt x="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3"/>
            <p:cNvSpPr/>
            <p:nvPr/>
          </p:nvSpPr>
          <p:spPr>
            <a:xfrm>
              <a:off x="1167493" y="7745422"/>
              <a:ext cx="33007" cy="14396"/>
            </a:xfrm>
            <a:custGeom>
              <a:rect b="b" l="l" r="r" t="t"/>
              <a:pathLst>
                <a:path extrusionOk="0" h="181" w="415">
                  <a:moveTo>
                    <a:pt x="0" y="1"/>
                  </a:moveTo>
                  <a:lnTo>
                    <a:pt x="0" y="1"/>
                  </a:lnTo>
                  <a:cubicBezTo>
                    <a:pt x="30" y="38"/>
                    <a:pt x="319" y="161"/>
                    <a:pt x="415" y="180"/>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3"/>
            <p:cNvSpPr/>
            <p:nvPr/>
          </p:nvSpPr>
          <p:spPr>
            <a:xfrm>
              <a:off x="1165584" y="7743672"/>
              <a:ext cx="36904" cy="17498"/>
            </a:xfrm>
            <a:custGeom>
              <a:rect b="b" l="l" r="r" t="t"/>
              <a:pathLst>
                <a:path extrusionOk="0" h="220" w="464">
                  <a:moveTo>
                    <a:pt x="24" y="1"/>
                  </a:moveTo>
                  <a:cubicBezTo>
                    <a:pt x="18" y="1"/>
                    <a:pt x="13" y="3"/>
                    <a:pt x="9" y="7"/>
                  </a:cubicBezTo>
                  <a:cubicBezTo>
                    <a:pt x="0" y="15"/>
                    <a:pt x="0" y="29"/>
                    <a:pt x="9" y="36"/>
                  </a:cubicBezTo>
                  <a:cubicBezTo>
                    <a:pt x="137" y="129"/>
                    <a:pt x="283" y="178"/>
                    <a:pt x="436" y="219"/>
                  </a:cubicBezTo>
                  <a:cubicBezTo>
                    <a:pt x="437" y="219"/>
                    <a:pt x="439" y="219"/>
                    <a:pt x="440" y="219"/>
                  </a:cubicBezTo>
                  <a:cubicBezTo>
                    <a:pt x="457" y="219"/>
                    <a:pt x="463" y="192"/>
                    <a:pt x="445" y="187"/>
                  </a:cubicBezTo>
                  <a:cubicBezTo>
                    <a:pt x="312" y="144"/>
                    <a:pt x="160" y="82"/>
                    <a:pt x="41" y="9"/>
                  </a:cubicBezTo>
                  <a:cubicBezTo>
                    <a:pt x="37" y="4"/>
                    <a:pt x="30" y="1"/>
                    <a:pt x="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3"/>
            <p:cNvSpPr/>
            <p:nvPr/>
          </p:nvSpPr>
          <p:spPr>
            <a:xfrm>
              <a:off x="996886" y="7624765"/>
              <a:ext cx="128131" cy="115962"/>
            </a:xfrm>
            <a:custGeom>
              <a:rect b="b" l="l" r="r" t="t"/>
              <a:pathLst>
                <a:path extrusionOk="0" h="1458" w="1611">
                  <a:moveTo>
                    <a:pt x="919" y="0"/>
                  </a:moveTo>
                  <a:cubicBezTo>
                    <a:pt x="716" y="0"/>
                    <a:pt x="519" y="445"/>
                    <a:pt x="420" y="571"/>
                  </a:cubicBezTo>
                  <a:cubicBezTo>
                    <a:pt x="0" y="1104"/>
                    <a:pt x="215" y="1225"/>
                    <a:pt x="766" y="1433"/>
                  </a:cubicBezTo>
                  <a:cubicBezTo>
                    <a:pt x="811" y="1450"/>
                    <a:pt x="855" y="1458"/>
                    <a:pt x="896" y="1458"/>
                  </a:cubicBezTo>
                  <a:cubicBezTo>
                    <a:pt x="1022" y="1458"/>
                    <a:pt x="1131" y="1384"/>
                    <a:pt x="1220" y="1273"/>
                  </a:cubicBezTo>
                  <a:cubicBezTo>
                    <a:pt x="1326" y="1143"/>
                    <a:pt x="1598" y="722"/>
                    <a:pt x="1585" y="553"/>
                  </a:cubicBezTo>
                  <a:cubicBezTo>
                    <a:pt x="1610" y="365"/>
                    <a:pt x="1405" y="297"/>
                    <a:pt x="1230" y="161"/>
                  </a:cubicBezTo>
                  <a:cubicBezTo>
                    <a:pt x="1154" y="103"/>
                    <a:pt x="1069" y="61"/>
                    <a:pt x="985" y="17"/>
                  </a:cubicBezTo>
                  <a:cubicBezTo>
                    <a:pt x="963" y="5"/>
                    <a:pt x="941" y="0"/>
                    <a:pt x="9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3"/>
            <p:cNvSpPr/>
            <p:nvPr/>
          </p:nvSpPr>
          <p:spPr>
            <a:xfrm>
              <a:off x="661877" y="7223978"/>
              <a:ext cx="418036" cy="504252"/>
            </a:xfrm>
            <a:custGeom>
              <a:rect b="b" l="l" r="r" t="t"/>
              <a:pathLst>
                <a:path extrusionOk="0" h="6340" w="5256">
                  <a:moveTo>
                    <a:pt x="1038" y="0"/>
                  </a:moveTo>
                  <a:cubicBezTo>
                    <a:pt x="1007" y="0"/>
                    <a:pt x="975" y="3"/>
                    <a:pt x="943" y="7"/>
                  </a:cubicBezTo>
                  <a:cubicBezTo>
                    <a:pt x="305" y="100"/>
                    <a:pt x="6" y="563"/>
                    <a:pt x="16" y="1175"/>
                  </a:cubicBezTo>
                  <a:cubicBezTo>
                    <a:pt x="19" y="1405"/>
                    <a:pt x="0" y="1426"/>
                    <a:pt x="52" y="1702"/>
                  </a:cubicBezTo>
                  <a:cubicBezTo>
                    <a:pt x="100" y="1964"/>
                    <a:pt x="182" y="2215"/>
                    <a:pt x="306" y="2452"/>
                  </a:cubicBezTo>
                  <a:cubicBezTo>
                    <a:pt x="378" y="2588"/>
                    <a:pt x="437" y="2811"/>
                    <a:pt x="777" y="3150"/>
                  </a:cubicBezTo>
                  <a:cubicBezTo>
                    <a:pt x="967" y="3339"/>
                    <a:pt x="1248" y="3508"/>
                    <a:pt x="1414" y="3928"/>
                  </a:cubicBezTo>
                  <a:cubicBezTo>
                    <a:pt x="1670" y="4571"/>
                    <a:pt x="1770" y="5049"/>
                    <a:pt x="2313" y="5615"/>
                  </a:cubicBezTo>
                  <a:cubicBezTo>
                    <a:pt x="2554" y="5867"/>
                    <a:pt x="3037" y="6171"/>
                    <a:pt x="3541" y="6296"/>
                  </a:cubicBezTo>
                  <a:cubicBezTo>
                    <a:pt x="3668" y="6327"/>
                    <a:pt x="3792" y="6340"/>
                    <a:pt x="3903" y="6340"/>
                  </a:cubicBezTo>
                  <a:cubicBezTo>
                    <a:pt x="3996" y="6340"/>
                    <a:pt x="4080" y="6331"/>
                    <a:pt x="4152" y="6316"/>
                  </a:cubicBezTo>
                  <a:cubicBezTo>
                    <a:pt x="4301" y="6282"/>
                    <a:pt x="4444" y="6225"/>
                    <a:pt x="4563" y="6129"/>
                  </a:cubicBezTo>
                  <a:cubicBezTo>
                    <a:pt x="4820" y="5922"/>
                    <a:pt x="5096" y="5532"/>
                    <a:pt x="5232" y="5198"/>
                  </a:cubicBezTo>
                  <a:cubicBezTo>
                    <a:pt x="5255" y="5140"/>
                    <a:pt x="5241" y="5094"/>
                    <a:pt x="5200" y="5054"/>
                  </a:cubicBezTo>
                  <a:cubicBezTo>
                    <a:pt x="4663" y="4540"/>
                    <a:pt x="3562" y="3899"/>
                    <a:pt x="3033" y="2847"/>
                  </a:cubicBezTo>
                  <a:cubicBezTo>
                    <a:pt x="2686" y="2157"/>
                    <a:pt x="2692" y="1852"/>
                    <a:pt x="2473" y="1305"/>
                  </a:cubicBezTo>
                  <a:cubicBezTo>
                    <a:pt x="2252" y="750"/>
                    <a:pt x="1913" y="274"/>
                    <a:pt x="1349" y="64"/>
                  </a:cubicBezTo>
                  <a:cubicBezTo>
                    <a:pt x="1248" y="26"/>
                    <a:pt x="1145" y="0"/>
                    <a:pt x="10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3"/>
            <p:cNvSpPr/>
            <p:nvPr/>
          </p:nvSpPr>
          <p:spPr>
            <a:xfrm>
              <a:off x="662593" y="7335409"/>
              <a:ext cx="314084" cy="391392"/>
            </a:xfrm>
            <a:custGeom>
              <a:rect b="b" l="l" r="r" t="t"/>
              <a:pathLst>
                <a:path extrusionOk="0" h="4921" w="3949">
                  <a:moveTo>
                    <a:pt x="22" y="1"/>
                  </a:moveTo>
                  <a:cubicBezTo>
                    <a:pt x="20" y="1"/>
                    <a:pt x="19" y="1"/>
                    <a:pt x="17" y="2"/>
                  </a:cubicBezTo>
                  <a:cubicBezTo>
                    <a:pt x="8" y="2"/>
                    <a:pt x="1" y="9"/>
                    <a:pt x="1" y="18"/>
                  </a:cubicBezTo>
                  <a:cubicBezTo>
                    <a:pt x="13" y="295"/>
                    <a:pt x="84" y="567"/>
                    <a:pt x="183" y="824"/>
                  </a:cubicBezTo>
                  <a:cubicBezTo>
                    <a:pt x="283" y="1082"/>
                    <a:pt x="418" y="1326"/>
                    <a:pt x="575" y="1553"/>
                  </a:cubicBezTo>
                  <a:cubicBezTo>
                    <a:pt x="806" y="1897"/>
                    <a:pt x="1136" y="2159"/>
                    <a:pt x="1348" y="2514"/>
                  </a:cubicBezTo>
                  <a:cubicBezTo>
                    <a:pt x="1553" y="2871"/>
                    <a:pt x="1668" y="3273"/>
                    <a:pt x="1896" y="3622"/>
                  </a:cubicBezTo>
                  <a:cubicBezTo>
                    <a:pt x="2332" y="4324"/>
                    <a:pt x="3093" y="4844"/>
                    <a:pt x="3925" y="4921"/>
                  </a:cubicBezTo>
                  <a:cubicBezTo>
                    <a:pt x="3925" y="4921"/>
                    <a:pt x="3926" y="4921"/>
                    <a:pt x="3927" y="4921"/>
                  </a:cubicBezTo>
                  <a:cubicBezTo>
                    <a:pt x="3937" y="4921"/>
                    <a:pt x="3947" y="4912"/>
                    <a:pt x="3948" y="4901"/>
                  </a:cubicBezTo>
                  <a:cubicBezTo>
                    <a:pt x="3949" y="4890"/>
                    <a:pt x="3940" y="4880"/>
                    <a:pt x="3928" y="4879"/>
                  </a:cubicBezTo>
                  <a:cubicBezTo>
                    <a:pt x="3113" y="4803"/>
                    <a:pt x="2361" y="4289"/>
                    <a:pt x="1933" y="3598"/>
                  </a:cubicBezTo>
                  <a:cubicBezTo>
                    <a:pt x="1708" y="3252"/>
                    <a:pt x="1590" y="2849"/>
                    <a:pt x="1384" y="2492"/>
                  </a:cubicBezTo>
                  <a:cubicBezTo>
                    <a:pt x="1172" y="2135"/>
                    <a:pt x="836" y="1871"/>
                    <a:pt x="608" y="1529"/>
                  </a:cubicBezTo>
                  <a:cubicBezTo>
                    <a:pt x="299" y="1083"/>
                    <a:pt x="66" y="562"/>
                    <a:pt x="36" y="15"/>
                  </a:cubicBezTo>
                  <a:cubicBezTo>
                    <a:pt x="36" y="8"/>
                    <a:pt x="30" y="1"/>
                    <a:pt x="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3"/>
            <p:cNvSpPr/>
            <p:nvPr/>
          </p:nvSpPr>
          <p:spPr>
            <a:xfrm>
              <a:off x="811883" y="7256747"/>
              <a:ext cx="166785" cy="285292"/>
            </a:xfrm>
            <a:custGeom>
              <a:rect b="b" l="l" r="r" t="t"/>
              <a:pathLst>
                <a:path extrusionOk="0" h="3587" w="2097">
                  <a:moveTo>
                    <a:pt x="24" y="1"/>
                  </a:moveTo>
                  <a:cubicBezTo>
                    <a:pt x="11" y="1"/>
                    <a:pt x="0" y="17"/>
                    <a:pt x="11" y="28"/>
                  </a:cubicBezTo>
                  <a:cubicBezTo>
                    <a:pt x="466" y="561"/>
                    <a:pt x="548" y="1287"/>
                    <a:pt x="844" y="1905"/>
                  </a:cubicBezTo>
                  <a:cubicBezTo>
                    <a:pt x="1126" y="2541"/>
                    <a:pt x="1561" y="3093"/>
                    <a:pt x="2052" y="3580"/>
                  </a:cubicBezTo>
                  <a:cubicBezTo>
                    <a:pt x="2056" y="3585"/>
                    <a:pt x="2061" y="3587"/>
                    <a:pt x="2066" y="3587"/>
                  </a:cubicBezTo>
                  <a:cubicBezTo>
                    <a:pt x="2082" y="3587"/>
                    <a:pt x="2097" y="3564"/>
                    <a:pt x="2081" y="3549"/>
                  </a:cubicBezTo>
                  <a:cubicBezTo>
                    <a:pt x="1593" y="3066"/>
                    <a:pt x="1165" y="2516"/>
                    <a:pt x="883" y="1887"/>
                  </a:cubicBezTo>
                  <a:cubicBezTo>
                    <a:pt x="584" y="1270"/>
                    <a:pt x="497" y="541"/>
                    <a:pt x="36" y="7"/>
                  </a:cubicBezTo>
                  <a:cubicBezTo>
                    <a:pt x="32" y="3"/>
                    <a:pt x="28" y="1"/>
                    <a:pt x="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43"/>
          <p:cNvGrpSpPr/>
          <p:nvPr/>
        </p:nvGrpSpPr>
        <p:grpSpPr>
          <a:xfrm>
            <a:off x="961214" y="1540211"/>
            <a:ext cx="993328" cy="3107596"/>
            <a:chOff x="3502614" y="2429409"/>
            <a:chExt cx="627378" cy="1962733"/>
          </a:xfrm>
        </p:grpSpPr>
        <p:sp>
          <p:nvSpPr>
            <p:cNvPr id="1084" name="Google Shape;1084;p43"/>
            <p:cNvSpPr/>
            <p:nvPr/>
          </p:nvSpPr>
          <p:spPr>
            <a:xfrm>
              <a:off x="3643553" y="2455100"/>
              <a:ext cx="405469" cy="413025"/>
            </a:xfrm>
            <a:custGeom>
              <a:rect b="b" l="l" r="r" t="t"/>
              <a:pathLst>
                <a:path extrusionOk="0" h="5193" w="5098">
                  <a:moveTo>
                    <a:pt x="1844" y="0"/>
                  </a:moveTo>
                  <a:cubicBezTo>
                    <a:pt x="1703" y="0"/>
                    <a:pt x="1557" y="8"/>
                    <a:pt x="1402" y="22"/>
                  </a:cubicBezTo>
                  <a:cubicBezTo>
                    <a:pt x="1295" y="33"/>
                    <a:pt x="1206" y="79"/>
                    <a:pt x="1136" y="165"/>
                  </a:cubicBezTo>
                  <a:cubicBezTo>
                    <a:pt x="1074" y="245"/>
                    <a:pt x="1015" y="328"/>
                    <a:pt x="964" y="416"/>
                  </a:cubicBezTo>
                  <a:cubicBezTo>
                    <a:pt x="813" y="673"/>
                    <a:pt x="736" y="1022"/>
                    <a:pt x="729" y="1191"/>
                  </a:cubicBezTo>
                  <a:cubicBezTo>
                    <a:pt x="725" y="1273"/>
                    <a:pt x="733" y="1357"/>
                    <a:pt x="740" y="1441"/>
                  </a:cubicBezTo>
                  <a:cubicBezTo>
                    <a:pt x="774" y="1799"/>
                    <a:pt x="817" y="1827"/>
                    <a:pt x="757" y="2103"/>
                  </a:cubicBezTo>
                  <a:cubicBezTo>
                    <a:pt x="740" y="2179"/>
                    <a:pt x="717" y="2254"/>
                    <a:pt x="667" y="2316"/>
                  </a:cubicBezTo>
                  <a:cubicBezTo>
                    <a:pt x="452" y="2587"/>
                    <a:pt x="63" y="2968"/>
                    <a:pt x="345" y="3335"/>
                  </a:cubicBezTo>
                  <a:cubicBezTo>
                    <a:pt x="437" y="3454"/>
                    <a:pt x="576" y="3571"/>
                    <a:pt x="520" y="3737"/>
                  </a:cubicBezTo>
                  <a:cubicBezTo>
                    <a:pt x="479" y="3861"/>
                    <a:pt x="351" y="3948"/>
                    <a:pt x="286" y="4055"/>
                  </a:cubicBezTo>
                  <a:cubicBezTo>
                    <a:pt x="1" y="4516"/>
                    <a:pt x="606" y="5028"/>
                    <a:pt x="1112" y="5028"/>
                  </a:cubicBezTo>
                  <a:cubicBezTo>
                    <a:pt x="1141" y="5028"/>
                    <a:pt x="1170" y="5027"/>
                    <a:pt x="1198" y="5023"/>
                  </a:cubicBezTo>
                  <a:cubicBezTo>
                    <a:pt x="1508" y="4985"/>
                    <a:pt x="1634" y="4865"/>
                    <a:pt x="1857" y="4741"/>
                  </a:cubicBezTo>
                  <a:cubicBezTo>
                    <a:pt x="1933" y="4698"/>
                    <a:pt x="1997" y="4680"/>
                    <a:pt x="2056" y="4680"/>
                  </a:cubicBezTo>
                  <a:cubicBezTo>
                    <a:pt x="2278" y="4680"/>
                    <a:pt x="2416" y="4938"/>
                    <a:pt x="2741" y="5102"/>
                  </a:cubicBezTo>
                  <a:cubicBezTo>
                    <a:pt x="2859" y="5162"/>
                    <a:pt x="2981" y="5193"/>
                    <a:pt x="3106" y="5193"/>
                  </a:cubicBezTo>
                  <a:cubicBezTo>
                    <a:pt x="3165" y="5193"/>
                    <a:pt x="3224" y="5186"/>
                    <a:pt x="3284" y="5172"/>
                  </a:cubicBezTo>
                  <a:cubicBezTo>
                    <a:pt x="3543" y="5112"/>
                    <a:pt x="3587" y="4988"/>
                    <a:pt x="3793" y="4870"/>
                  </a:cubicBezTo>
                  <a:cubicBezTo>
                    <a:pt x="3853" y="4835"/>
                    <a:pt x="3917" y="4812"/>
                    <a:pt x="3983" y="4812"/>
                  </a:cubicBezTo>
                  <a:cubicBezTo>
                    <a:pt x="4012" y="4812"/>
                    <a:pt x="4042" y="4817"/>
                    <a:pt x="4072" y="4826"/>
                  </a:cubicBezTo>
                  <a:cubicBezTo>
                    <a:pt x="4133" y="4846"/>
                    <a:pt x="4198" y="4859"/>
                    <a:pt x="4260" y="4879"/>
                  </a:cubicBezTo>
                  <a:cubicBezTo>
                    <a:pt x="4323" y="4900"/>
                    <a:pt x="4383" y="4910"/>
                    <a:pt x="4440" y="4910"/>
                  </a:cubicBezTo>
                  <a:cubicBezTo>
                    <a:pt x="4872" y="4910"/>
                    <a:pt x="5098" y="4356"/>
                    <a:pt x="4811" y="4045"/>
                  </a:cubicBezTo>
                  <a:cubicBezTo>
                    <a:pt x="4632" y="3851"/>
                    <a:pt x="4465" y="3848"/>
                    <a:pt x="4484" y="3684"/>
                  </a:cubicBezTo>
                  <a:cubicBezTo>
                    <a:pt x="4507" y="3480"/>
                    <a:pt x="4707" y="3331"/>
                    <a:pt x="4686" y="3111"/>
                  </a:cubicBezTo>
                  <a:cubicBezTo>
                    <a:pt x="4665" y="2912"/>
                    <a:pt x="4573" y="2761"/>
                    <a:pt x="4401" y="2663"/>
                  </a:cubicBezTo>
                  <a:cubicBezTo>
                    <a:pt x="4328" y="2620"/>
                    <a:pt x="4116" y="2514"/>
                    <a:pt x="4061" y="2429"/>
                  </a:cubicBezTo>
                  <a:cubicBezTo>
                    <a:pt x="3957" y="2268"/>
                    <a:pt x="3952" y="2135"/>
                    <a:pt x="3996" y="1969"/>
                  </a:cubicBezTo>
                  <a:cubicBezTo>
                    <a:pt x="4112" y="1535"/>
                    <a:pt x="4055" y="560"/>
                    <a:pt x="3844" y="295"/>
                  </a:cubicBezTo>
                  <a:cubicBezTo>
                    <a:pt x="3811" y="253"/>
                    <a:pt x="3770" y="238"/>
                    <a:pt x="3725" y="238"/>
                  </a:cubicBezTo>
                  <a:cubicBezTo>
                    <a:pt x="3604" y="238"/>
                    <a:pt x="3450" y="347"/>
                    <a:pt x="3312" y="347"/>
                  </a:cubicBezTo>
                  <a:cubicBezTo>
                    <a:pt x="3280" y="347"/>
                    <a:pt x="3249" y="341"/>
                    <a:pt x="3220" y="327"/>
                  </a:cubicBezTo>
                  <a:cubicBezTo>
                    <a:pt x="2727" y="86"/>
                    <a:pt x="2310" y="0"/>
                    <a:pt x="1844" y="0"/>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3"/>
            <p:cNvSpPr/>
            <p:nvPr/>
          </p:nvSpPr>
          <p:spPr>
            <a:xfrm>
              <a:off x="3942771" y="2632308"/>
              <a:ext cx="59254" cy="133301"/>
            </a:xfrm>
            <a:custGeom>
              <a:rect b="b" l="l" r="r" t="t"/>
              <a:pathLst>
                <a:path extrusionOk="0" h="1676" w="745">
                  <a:moveTo>
                    <a:pt x="50" y="1"/>
                  </a:moveTo>
                  <a:cubicBezTo>
                    <a:pt x="44" y="1"/>
                    <a:pt x="37" y="4"/>
                    <a:pt x="36" y="13"/>
                  </a:cubicBezTo>
                  <a:cubicBezTo>
                    <a:pt x="1" y="183"/>
                    <a:pt x="25" y="374"/>
                    <a:pt x="135" y="518"/>
                  </a:cubicBezTo>
                  <a:cubicBezTo>
                    <a:pt x="190" y="590"/>
                    <a:pt x="263" y="645"/>
                    <a:pt x="344" y="682"/>
                  </a:cubicBezTo>
                  <a:cubicBezTo>
                    <a:pt x="491" y="740"/>
                    <a:pt x="690" y="820"/>
                    <a:pt x="581" y="1007"/>
                  </a:cubicBezTo>
                  <a:cubicBezTo>
                    <a:pt x="537" y="1075"/>
                    <a:pt x="467" y="1127"/>
                    <a:pt x="410" y="1197"/>
                  </a:cubicBezTo>
                  <a:cubicBezTo>
                    <a:pt x="352" y="1268"/>
                    <a:pt x="326" y="1364"/>
                    <a:pt x="337" y="1455"/>
                  </a:cubicBezTo>
                  <a:cubicBezTo>
                    <a:pt x="346" y="1549"/>
                    <a:pt x="410" y="1632"/>
                    <a:pt x="493" y="1673"/>
                  </a:cubicBezTo>
                  <a:cubicBezTo>
                    <a:pt x="496" y="1675"/>
                    <a:pt x="499" y="1676"/>
                    <a:pt x="502" y="1676"/>
                  </a:cubicBezTo>
                  <a:cubicBezTo>
                    <a:pt x="521" y="1676"/>
                    <a:pt x="532" y="1645"/>
                    <a:pt x="511" y="1635"/>
                  </a:cubicBezTo>
                  <a:cubicBezTo>
                    <a:pt x="439" y="1599"/>
                    <a:pt x="388" y="1529"/>
                    <a:pt x="380" y="1450"/>
                  </a:cubicBezTo>
                  <a:cubicBezTo>
                    <a:pt x="351" y="1260"/>
                    <a:pt x="519" y="1169"/>
                    <a:pt x="618" y="1031"/>
                  </a:cubicBezTo>
                  <a:cubicBezTo>
                    <a:pt x="744" y="808"/>
                    <a:pt x="535" y="708"/>
                    <a:pt x="360" y="645"/>
                  </a:cubicBezTo>
                  <a:cubicBezTo>
                    <a:pt x="119" y="547"/>
                    <a:pt x="15" y="266"/>
                    <a:pt x="68" y="20"/>
                  </a:cubicBezTo>
                  <a:cubicBezTo>
                    <a:pt x="69" y="7"/>
                    <a:pt x="60" y="1"/>
                    <a:pt x="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3"/>
            <p:cNvSpPr/>
            <p:nvPr/>
          </p:nvSpPr>
          <p:spPr>
            <a:xfrm>
              <a:off x="3677913" y="2624832"/>
              <a:ext cx="47403" cy="134096"/>
            </a:xfrm>
            <a:custGeom>
              <a:rect b="b" l="l" r="r" t="t"/>
              <a:pathLst>
                <a:path extrusionOk="0" h="1686" w="596">
                  <a:moveTo>
                    <a:pt x="574" y="1"/>
                  </a:moveTo>
                  <a:cubicBezTo>
                    <a:pt x="568" y="1"/>
                    <a:pt x="562" y="4"/>
                    <a:pt x="560" y="11"/>
                  </a:cubicBezTo>
                  <a:cubicBezTo>
                    <a:pt x="499" y="172"/>
                    <a:pt x="411" y="326"/>
                    <a:pt x="301" y="459"/>
                  </a:cubicBezTo>
                  <a:cubicBezTo>
                    <a:pt x="185" y="579"/>
                    <a:pt x="0" y="768"/>
                    <a:pt x="165" y="930"/>
                  </a:cubicBezTo>
                  <a:cubicBezTo>
                    <a:pt x="281" y="1054"/>
                    <a:pt x="522" y="1052"/>
                    <a:pt x="549" y="1238"/>
                  </a:cubicBezTo>
                  <a:cubicBezTo>
                    <a:pt x="550" y="1409"/>
                    <a:pt x="376" y="1527"/>
                    <a:pt x="273" y="1650"/>
                  </a:cubicBezTo>
                  <a:cubicBezTo>
                    <a:pt x="259" y="1665"/>
                    <a:pt x="275" y="1686"/>
                    <a:pt x="291" y="1686"/>
                  </a:cubicBezTo>
                  <a:cubicBezTo>
                    <a:pt x="296" y="1686"/>
                    <a:pt x="302" y="1684"/>
                    <a:pt x="306" y="1679"/>
                  </a:cubicBezTo>
                  <a:cubicBezTo>
                    <a:pt x="416" y="1546"/>
                    <a:pt x="596" y="1432"/>
                    <a:pt x="594" y="1234"/>
                  </a:cubicBezTo>
                  <a:cubicBezTo>
                    <a:pt x="584" y="1130"/>
                    <a:pt x="497" y="1064"/>
                    <a:pt x="417" y="1027"/>
                  </a:cubicBezTo>
                  <a:cubicBezTo>
                    <a:pt x="54" y="883"/>
                    <a:pt x="73" y="740"/>
                    <a:pt x="329" y="483"/>
                  </a:cubicBezTo>
                  <a:cubicBezTo>
                    <a:pt x="442" y="346"/>
                    <a:pt x="530" y="190"/>
                    <a:pt x="590" y="22"/>
                  </a:cubicBezTo>
                  <a:cubicBezTo>
                    <a:pt x="596" y="10"/>
                    <a:pt x="585" y="1"/>
                    <a:pt x="57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3"/>
            <p:cNvSpPr/>
            <p:nvPr/>
          </p:nvSpPr>
          <p:spPr>
            <a:xfrm>
              <a:off x="3803979" y="4127126"/>
              <a:ext cx="223334" cy="255944"/>
            </a:xfrm>
            <a:custGeom>
              <a:rect b="b" l="l" r="r" t="t"/>
              <a:pathLst>
                <a:path extrusionOk="0" h="3218" w="2808">
                  <a:moveTo>
                    <a:pt x="1618" y="1"/>
                  </a:moveTo>
                  <a:cubicBezTo>
                    <a:pt x="1618" y="201"/>
                    <a:pt x="1618" y="401"/>
                    <a:pt x="1617" y="602"/>
                  </a:cubicBezTo>
                  <a:cubicBezTo>
                    <a:pt x="1612" y="1267"/>
                    <a:pt x="1705" y="2010"/>
                    <a:pt x="1055" y="2407"/>
                  </a:cubicBezTo>
                  <a:cubicBezTo>
                    <a:pt x="785" y="2572"/>
                    <a:pt x="510" y="2751"/>
                    <a:pt x="200" y="2832"/>
                  </a:cubicBezTo>
                  <a:cubicBezTo>
                    <a:pt x="141" y="2847"/>
                    <a:pt x="0" y="2871"/>
                    <a:pt x="33" y="2966"/>
                  </a:cubicBezTo>
                  <a:cubicBezTo>
                    <a:pt x="114" y="3193"/>
                    <a:pt x="409" y="3217"/>
                    <a:pt x="656" y="3217"/>
                  </a:cubicBezTo>
                  <a:cubicBezTo>
                    <a:pt x="723" y="3217"/>
                    <a:pt x="787" y="3216"/>
                    <a:pt x="842" y="3216"/>
                  </a:cubicBezTo>
                  <a:cubicBezTo>
                    <a:pt x="848" y="3216"/>
                    <a:pt x="854" y="3216"/>
                    <a:pt x="860" y="3216"/>
                  </a:cubicBezTo>
                  <a:cubicBezTo>
                    <a:pt x="862" y="3216"/>
                    <a:pt x="865" y="3216"/>
                    <a:pt x="867" y="3216"/>
                  </a:cubicBezTo>
                  <a:cubicBezTo>
                    <a:pt x="1137" y="3216"/>
                    <a:pt x="1427" y="3123"/>
                    <a:pt x="1687" y="3123"/>
                  </a:cubicBezTo>
                  <a:cubicBezTo>
                    <a:pt x="1745" y="3123"/>
                    <a:pt x="1801" y="3127"/>
                    <a:pt x="1856" y="3139"/>
                  </a:cubicBezTo>
                  <a:cubicBezTo>
                    <a:pt x="1979" y="3165"/>
                    <a:pt x="2121" y="3197"/>
                    <a:pt x="2250" y="3197"/>
                  </a:cubicBezTo>
                  <a:cubicBezTo>
                    <a:pt x="2370" y="3197"/>
                    <a:pt x="2479" y="3169"/>
                    <a:pt x="2551" y="3082"/>
                  </a:cubicBezTo>
                  <a:cubicBezTo>
                    <a:pt x="2671" y="2937"/>
                    <a:pt x="2602" y="2658"/>
                    <a:pt x="2559" y="2494"/>
                  </a:cubicBezTo>
                  <a:cubicBezTo>
                    <a:pt x="2517" y="2333"/>
                    <a:pt x="2494" y="2012"/>
                    <a:pt x="2503" y="1936"/>
                  </a:cubicBezTo>
                  <a:cubicBezTo>
                    <a:pt x="2562" y="1418"/>
                    <a:pt x="2538" y="1413"/>
                    <a:pt x="2807" y="232"/>
                  </a:cubicBezTo>
                  <a:cubicBezTo>
                    <a:pt x="2469" y="180"/>
                    <a:pt x="2229" y="122"/>
                    <a:pt x="1618"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3"/>
            <p:cNvSpPr/>
            <p:nvPr/>
          </p:nvSpPr>
          <p:spPr>
            <a:xfrm>
              <a:off x="3794991" y="4282939"/>
              <a:ext cx="219437" cy="109202"/>
            </a:xfrm>
            <a:custGeom>
              <a:rect b="b" l="l" r="r" t="t"/>
              <a:pathLst>
                <a:path extrusionOk="0" h="1373" w="2759">
                  <a:moveTo>
                    <a:pt x="2544" y="1"/>
                  </a:moveTo>
                  <a:cubicBezTo>
                    <a:pt x="2512" y="1"/>
                    <a:pt x="2480" y="10"/>
                    <a:pt x="2447" y="32"/>
                  </a:cubicBezTo>
                  <a:cubicBezTo>
                    <a:pt x="2434" y="40"/>
                    <a:pt x="2420" y="47"/>
                    <a:pt x="2408" y="57"/>
                  </a:cubicBezTo>
                  <a:cubicBezTo>
                    <a:pt x="2252" y="179"/>
                    <a:pt x="2095" y="330"/>
                    <a:pt x="1902" y="376"/>
                  </a:cubicBezTo>
                  <a:cubicBezTo>
                    <a:pt x="1863" y="384"/>
                    <a:pt x="1824" y="388"/>
                    <a:pt x="1785" y="388"/>
                  </a:cubicBezTo>
                  <a:cubicBezTo>
                    <a:pt x="1722" y="388"/>
                    <a:pt x="1660" y="378"/>
                    <a:pt x="1599" y="362"/>
                  </a:cubicBezTo>
                  <a:cubicBezTo>
                    <a:pt x="1510" y="340"/>
                    <a:pt x="1401" y="266"/>
                    <a:pt x="1303" y="266"/>
                  </a:cubicBezTo>
                  <a:cubicBezTo>
                    <a:pt x="1283" y="266"/>
                    <a:pt x="1264" y="269"/>
                    <a:pt x="1245" y="276"/>
                  </a:cubicBezTo>
                  <a:cubicBezTo>
                    <a:pt x="1094" y="333"/>
                    <a:pt x="962" y="430"/>
                    <a:pt x="828" y="516"/>
                  </a:cubicBezTo>
                  <a:cubicBezTo>
                    <a:pt x="697" y="600"/>
                    <a:pt x="558" y="670"/>
                    <a:pt x="424" y="751"/>
                  </a:cubicBezTo>
                  <a:cubicBezTo>
                    <a:pt x="312" y="819"/>
                    <a:pt x="185" y="870"/>
                    <a:pt x="90" y="967"/>
                  </a:cubicBezTo>
                  <a:cubicBezTo>
                    <a:pt x="64" y="994"/>
                    <a:pt x="45" y="1025"/>
                    <a:pt x="33" y="1057"/>
                  </a:cubicBezTo>
                  <a:cubicBezTo>
                    <a:pt x="0" y="1150"/>
                    <a:pt x="30" y="1253"/>
                    <a:pt x="139" y="1294"/>
                  </a:cubicBezTo>
                  <a:cubicBezTo>
                    <a:pt x="278" y="1346"/>
                    <a:pt x="422" y="1356"/>
                    <a:pt x="566" y="1360"/>
                  </a:cubicBezTo>
                  <a:cubicBezTo>
                    <a:pt x="589" y="1361"/>
                    <a:pt x="1229" y="1372"/>
                    <a:pt x="1774" y="1372"/>
                  </a:cubicBezTo>
                  <a:cubicBezTo>
                    <a:pt x="2055" y="1372"/>
                    <a:pt x="2311" y="1369"/>
                    <a:pt x="2445" y="1360"/>
                  </a:cubicBezTo>
                  <a:cubicBezTo>
                    <a:pt x="2612" y="1348"/>
                    <a:pt x="2682" y="1219"/>
                    <a:pt x="2713" y="1066"/>
                  </a:cubicBezTo>
                  <a:cubicBezTo>
                    <a:pt x="2718" y="1042"/>
                    <a:pt x="2722" y="1017"/>
                    <a:pt x="2724" y="992"/>
                  </a:cubicBezTo>
                  <a:cubicBezTo>
                    <a:pt x="2755" y="736"/>
                    <a:pt x="2758" y="477"/>
                    <a:pt x="2749" y="221"/>
                  </a:cubicBezTo>
                  <a:cubicBezTo>
                    <a:pt x="2747" y="145"/>
                    <a:pt x="2716" y="85"/>
                    <a:pt x="2661" y="45"/>
                  </a:cubicBezTo>
                  <a:cubicBezTo>
                    <a:pt x="2622" y="16"/>
                    <a:pt x="2584" y="1"/>
                    <a:pt x="2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3"/>
            <p:cNvSpPr/>
            <p:nvPr/>
          </p:nvSpPr>
          <p:spPr>
            <a:xfrm>
              <a:off x="3794991" y="4367089"/>
              <a:ext cx="215858" cy="25054"/>
            </a:xfrm>
            <a:custGeom>
              <a:rect b="b" l="l" r="r" t="t"/>
              <a:pathLst>
                <a:path extrusionOk="0" h="315" w="2714">
                  <a:moveTo>
                    <a:pt x="117" y="0"/>
                  </a:moveTo>
                  <a:cubicBezTo>
                    <a:pt x="89" y="0"/>
                    <a:pt x="61" y="0"/>
                    <a:pt x="33" y="0"/>
                  </a:cubicBezTo>
                  <a:cubicBezTo>
                    <a:pt x="0" y="92"/>
                    <a:pt x="30" y="195"/>
                    <a:pt x="139" y="236"/>
                  </a:cubicBezTo>
                  <a:cubicBezTo>
                    <a:pt x="278" y="288"/>
                    <a:pt x="422" y="298"/>
                    <a:pt x="566" y="302"/>
                  </a:cubicBezTo>
                  <a:cubicBezTo>
                    <a:pt x="589" y="303"/>
                    <a:pt x="1229" y="314"/>
                    <a:pt x="1774" y="314"/>
                  </a:cubicBezTo>
                  <a:cubicBezTo>
                    <a:pt x="2055" y="314"/>
                    <a:pt x="2311" y="311"/>
                    <a:pt x="2445" y="302"/>
                  </a:cubicBezTo>
                  <a:cubicBezTo>
                    <a:pt x="2612" y="290"/>
                    <a:pt x="2682" y="161"/>
                    <a:pt x="2713" y="8"/>
                  </a:cubicBezTo>
                  <a:lnTo>
                    <a:pt x="2675" y="8"/>
                  </a:lnTo>
                  <a:cubicBezTo>
                    <a:pt x="2243" y="7"/>
                    <a:pt x="1808" y="6"/>
                    <a:pt x="1376" y="5"/>
                  </a:cubicBezTo>
                  <a:cubicBezTo>
                    <a:pt x="1012" y="3"/>
                    <a:pt x="648" y="1"/>
                    <a:pt x="284" y="0"/>
                  </a:cubicBezTo>
                  <a:cubicBezTo>
                    <a:pt x="228" y="0"/>
                    <a:pt x="173"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3"/>
            <p:cNvSpPr/>
            <p:nvPr/>
          </p:nvSpPr>
          <p:spPr>
            <a:xfrm>
              <a:off x="3876676" y="4264804"/>
              <a:ext cx="31019" cy="49391"/>
            </a:xfrm>
            <a:custGeom>
              <a:rect b="b" l="l" r="r" t="t"/>
              <a:pathLst>
                <a:path extrusionOk="0" h="621" w="390">
                  <a:moveTo>
                    <a:pt x="172" y="45"/>
                  </a:moveTo>
                  <a:cubicBezTo>
                    <a:pt x="273" y="45"/>
                    <a:pt x="390" y="314"/>
                    <a:pt x="128" y="567"/>
                  </a:cubicBezTo>
                  <a:lnTo>
                    <a:pt x="121" y="572"/>
                  </a:lnTo>
                  <a:lnTo>
                    <a:pt x="121" y="572"/>
                  </a:lnTo>
                  <a:cubicBezTo>
                    <a:pt x="121" y="569"/>
                    <a:pt x="121" y="566"/>
                    <a:pt x="119" y="560"/>
                  </a:cubicBezTo>
                  <a:lnTo>
                    <a:pt x="113" y="517"/>
                  </a:lnTo>
                  <a:cubicBezTo>
                    <a:pt x="41" y="171"/>
                    <a:pt x="103" y="45"/>
                    <a:pt x="172" y="45"/>
                  </a:cubicBezTo>
                  <a:close/>
                  <a:moveTo>
                    <a:pt x="173" y="1"/>
                  </a:moveTo>
                  <a:cubicBezTo>
                    <a:pt x="153" y="1"/>
                    <a:pt x="133" y="7"/>
                    <a:pt x="117" y="18"/>
                  </a:cubicBezTo>
                  <a:cubicBezTo>
                    <a:pt x="0" y="123"/>
                    <a:pt x="38" y="305"/>
                    <a:pt x="57" y="441"/>
                  </a:cubicBezTo>
                  <a:lnTo>
                    <a:pt x="71" y="526"/>
                  </a:lnTo>
                  <a:cubicBezTo>
                    <a:pt x="77" y="557"/>
                    <a:pt x="76" y="585"/>
                    <a:pt x="94" y="620"/>
                  </a:cubicBezTo>
                  <a:cubicBezTo>
                    <a:pt x="94" y="620"/>
                    <a:pt x="95" y="620"/>
                    <a:pt x="96" y="620"/>
                  </a:cubicBezTo>
                  <a:cubicBezTo>
                    <a:pt x="107" y="620"/>
                    <a:pt x="126" y="613"/>
                    <a:pt x="132" y="608"/>
                  </a:cubicBezTo>
                  <a:cubicBezTo>
                    <a:pt x="222" y="544"/>
                    <a:pt x="286" y="446"/>
                    <a:pt x="310" y="339"/>
                  </a:cubicBezTo>
                  <a:cubicBezTo>
                    <a:pt x="337" y="226"/>
                    <a:pt x="335" y="77"/>
                    <a:pt x="218" y="12"/>
                  </a:cubicBezTo>
                  <a:cubicBezTo>
                    <a:pt x="205" y="4"/>
                    <a:pt x="189" y="1"/>
                    <a:pt x="1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3"/>
            <p:cNvSpPr/>
            <p:nvPr/>
          </p:nvSpPr>
          <p:spPr>
            <a:xfrm>
              <a:off x="3843191" y="4279201"/>
              <a:ext cx="43665" cy="35314"/>
            </a:xfrm>
            <a:custGeom>
              <a:rect b="b" l="l" r="r" t="t"/>
              <a:pathLst>
                <a:path extrusionOk="0" h="444" w="549">
                  <a:moveTo>
                    <a:pt x="142" y="44"/>
                  </a:moveTo>
                  <a:cubicBezTo>
                    <a:pt x="162" y="44"/>
                    <a:pt x="185" y="52"/>
                    <a:pt x="207" y="63"/>
                  </a:cubicBezTo>
                  <a:cubicBezTo>
                    <a:pt x="326" y="126"/>
                    <a:pt x="394" y="257"/>
                    <a:pt x="467" y="365"/>
                  </a:cubicBezTo>
                  <a:cubicBezTo>
                    <a:pt x="472" y="374"/>
                    <a:pt x="485" y="395"/>
                    <a:pt x="494" y="408"/>
                  </a:cubicBezTo>
                  <a:lnTo>
                    <a:pt x="494" y="408"/>
                  </a:lnTo>
                  <a:cubicBezTo>
                    <a:pt x="490" y="408"/>
                    <a:pt x="486" y="408"/>
                    <a:pt x="483" y="408"/>
                  </a:cubicBezTo>
                  <a:cubicBezTo>
                    <a:pt x="391" y="408"/>
                    <a:pt x="302" y="377"/>
                    <a:pt x="228" y="320"/>
                  </a:cubicBezTo>
                  <a:cubicBezTo>
                    <a:pt x="158" y="265"/>
                    <a:pt x="50" y="171"/>
                    <a:pt x="92" y="76"/>
                  </a:cubicBezTo>
                  <a:cubicBezTo>
                    <a:pt x="101" y="53"/>
                    <a:pt x="120" y="44"/>
                    <a:pt x="142" y="44"/>
                  </a:cubicBezTo>
                  <a:close/>
                  <a:moveTo>
                    <a:pt x="136" y="1"/>
                  </a:moveTo>
                  <a:cubicBezTo>
                    <a:pt x="102" y="1"/>
                    <a:pt x="66" y="26"/>
                    <a:pt x="53" y="57"/>
                  </a:cubicBezTo>
                  <a:cubicBezTo>
                    <a:pt x="0" y="183"/>
                    <a:pt x="119" y="285"/>
                    <a:pt x="207" y="352"/>
                  </a:cubicBezTo>
                  <a:cubicBezTo>
                    <a:pt x="283" y="410"/>
                    <a:pt x="380" y="443"/>
                    <a:pt x="477" y="443"/>
                  </a:cubicBezTo>
                  <a:cubicBezTo>
                    <a:pt x="488" y="443"/>
                    <a:pt x="499" y="443"/>
                    <a:pt x="509" y="442"/>
                  </a:cubicBezTo>
                  <a:cubicBezTo>
                    <a:pt x="510" y="442"/>
                    <a:pt x="511" y="442"/>
                    <a:pt x="511" y="442"/>
                  </a:cubicBezTo>
                  <a:cubicBezTo>
                    <a:pt x="521" y="442"/>
                    <a:pt x="541" y="435"/>
                    <a:pt x="548" y="428"/>
                  </a:cubicBezTo>
                  <a:cubicBezTo>
                    <a:pt x="546" y="411"/>
                    <a:pt x="535" y="392"/>
                    <a:pt x="525" y="376"/>
                  </a:cubicBezTo>
                  <a:cubicBezTo>
                    <a:pt x="513" y="353"/>
                    <a:pt x="472" y="294"/>
                    <a:pt x="458" y="271"/>
                  </a:cubicBezTo>
                  <a:cubicBezTo>
                    <a:pt x="379" y="158"/>
                    <a:pt x="290" y="9"/>
                    <a:pt x="1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3"/>
            <p:cNvSpPr/>
            <p:nvPr/>
          </p:nvSpPr>
          <p:spPr>
            <a:xfrm>
              <a:off x="3896083" y="4296460"/>
              <a:ext cx="107452" cy="36427"/>
            </a:xfrm>
            <a:custGeom>
              <a:rect b="b" l="l" r="r" t="t"/>
              <a:pathLst>
                <a:path extrusionOk="0" h="458" w="1351">
                  <a:moveTo>
                    <a:pt x="1327" y="0"/>
                  </a:moveTo>
                  <a:cubicBezTo>
                    <a:pt x="1321" y="0"/>
                    <a:pt x="1315" y="3"/>
                    <a:pt x="1313" y="11"/>
                  </a:cubicBezTo>
                  <a:cubicBezTo>
                    <a:pt x="1169" y="304"/>
                    <a:pt x="899" y="414"/>
                    <a:pt x="612" y="414"/>
                  </a:cubicBezTo>
                  <a:cubicBezTo>
                    <a:pt x="418" y="414"/>
                    <a:pt x="216" y="364"/>
                    <a:pt x="41" y="287"/>
                  </a:cubicBezTo>
                  <a:cubicBezTo>
                    <a:pt x="37" y="285"/>
                    <a:pt x="34" y="285"/>
                    <a:pt x="31" y="285"/>
                  </a:cubicBezTo>
                  <a:cubicBezTo>
                    <a:pt x="10" y="285"/>
                    <a:pt x="1" y="317"/>
                    <a:pt x="24" y="326"/>
                  </a:cubicBezTo>
                  <a:cubicBezTo>
                    <a:pt x="208" y="406"/>
                    <a:pt x="413" y="458"/>
                    <a:pt x="611" y="458"/>
                  </a:cubicBezTo>
                  <a:cubicBezTo>
                    <a:pt x="911" y="458"/>
                    <a:pt x="1192" y="339"/>
                    <a:pt x="1343" y="23"/>
                  </a:cubicBezTo>
                  <a:cubicBezTo>
                    <a:pt x="1350" y="10"/>
                    <a:pt x="1338" y="0"/>
                    <a:pt x="1327" y="0"/>
                  </a:cubicBezTo>
                  <a:close/>
                </a:path>
              </a:pathLst>
            </a:custGeom>
            <a:solidFill>
              <a:srgbClr val="F292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3"/>
            <p:cNvSpPr/>
            <p:nvPr/>
          </p:nvSpPr>
          <p:spPr>
            <a:xfrm>
              <a:off x="3511681" y="4127126"/>
              <a:ext cx="223334" cy="255944"/>
            </a:xfrm>
            <a:custGeom>
              <a:rect b="b" l="l" r="r" t="t"/>
              <a:pathLst>
                <a:path extrusionOk="0" h="3218" w="2808">
                  <a:moveTo>
                    <a:pt x="1619" y="1"/>
                  </a:moveTo>
                  <a:cubicBezTo>
                    <a:pt x="1619" y="201"/>
                    <a:pt x="1619" y="401"/>
                    <a:pt x="1618" y="602"/>
                  </a:cubicBezTo>
                  <a:cubicBezTo>
                    <a:pt x="1613" y="1267"/>
                    <a:pt x="1705" y="2010"/>
                    <a:pt x="1056" y="2407"/>
                  </a:cubicBezTo>
                  <a:cubicBezTo>
                    <a:pt x="785" y="2572"/>
                    <a:pt x="510" y="2751"/>
                    <a:pt x="200" y="2832"/>
                  </a:cubicBezTo>
                  <a:cubicBezTo>
                    <a:pt x="140" y="2847"/>
                    <a:pt x="1" y="2871"/>
                    <a:pt x="35" y="2966"/>
                  </a:cubicBezTo>
                  <a:cubicBezTo>
                    <a:pt x="115" y="3193"/>
                    <a:pt x="409" y="3217"/>
                    <a:pt x="656" y="3217"/>
                  </a:cubicBezTo>
                  <a:cubicBezTo>
                    <a:pt x="724" y="3217"/>
                    <a:pt x="788" y="3216"/>
                    <a:pt x="844" y="3216"/>
                  </a:cubicBezTo>
                  <a:cubicBezTo>
                    <a:pt x="850" y="3216"/>
                    <a:pt x="855" y="3216"/>
                    <a:pt x="861" y="3216"/>
                  </a:cubicBezTo>
                  <a:cubicBezTo>
                    <a:pt x="863" y="3216"/>
                    <a:pt x="866" y="3216"/>
                    <a:pt x="868" y="3216"/>
                  </a:cubicBezTo>
                  <a:cubicBezTo>
                    <a:pt x="1138" y="3216"/>
                    <a:pt x="1428" y="3123"/>
                    <a:pt x="1688" y="3123"/>
                  </a:cubicBezTo>
                  <a:cubicBezTo>
                    <a:pt x="1746" y="3123"/>
                    <a:pt x="1802" y="3127"/>
                    <a:pt x="1857" y="3139"/>
                  </a:cubicBezTo>
                  <a:cubicBezTo>
                    <a:pt x="1980" y="3165"/>
                    <a:pt x="2122" y="3197"/>
                    <a:pt x="2251" y="3197"/>
                  </a:cubicBezTo>
                  <a:cubicBezTo>
                    <a:pt x="2371" y="3197"/>
                    <a:pt x="2479" y="3169"/>
                    <a:pt x="2551" y="3082"/>
                  </a:cubicBezTo>
                  <a:cubicBezTo>
                    <a:pt x="2671" y="2937"/>
                    <a:pt x="2602" y="2658"/>
                    <a:pt x="2560" y="2494"/>
                  </a:cubicBezTo>
                  <a:cubicBezTo>
                    <a:pt x="2517" y="2333"/>
                    <a:pt x="2495" y="2012"/>
                    <a:pt x="2504" y="1936"/>
                  </a:cubicBezTo>
                  <a:cubicBezTo>
                    <a:pt x="2562" y="1418"/>
                    <a:pt x="2539" y="1413"/>
                    <a:pt x="2808" y="232"/>
                  </a:cubicBezTo>
                  <a:cubicBezTo>
                    <a:pt x="2469" y="180"/>
                    <a:pt x="2230" y="122"/>
                    <a:pt x="1619"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3"/>
            <p:cNvSpPr/>
            <p:nvPr/>
          </p:nvSpPr>
          <p:spPr>
            <a:xfrm>
              <a:off x="3502614" y="4282939"/>
              <a:ext cx="219437" cy="109202"/>
            </a:xfrm>
            <a:custGeom>
              <a:rect b="b" l="l" r="r" t="t"/>
              <a:pathLst>
                <a:path extrusionOk="0" h="1373" w="2759">
                  <a:moveTo>
                    <a:pt x="2544" y="1"/>
                  </a:moveTo>
                  <a:cubicBezTo>
                    <a:pt x="2513" y="1"/>
                    <a:pt x="2481" y="10"/>
                    <a:pt x="2448" y="32"/>
                  </a:cubicBezTo>
                  <a:cubicBezTo>
                    <a:pt x="2434" y="40"/>
                    <a:pt x="2421" y="47"/>
                    <a:pt x="2408" y="57"/>
                  </a:cubicBezTo>
                  <a:cubicBezTo>
                    <a:pt x="2253" y="179"/>
                    <a:pt x="2095" y="330"/>
                    <a:pt x="1902" y="376"/>
                  </a:cubicBezTo>
                  <a:cubicBezTo>
                    <a:pt x="1864" y="384"/>
                    <a:pt x="1825" y="388"/>
                    <a:pt x="1786" y="388"/>
                  </a:cubicBezTo>
                  <a:cubicBezTo>
                    <a:pt x="1723" y="388"/>
                    <a:pt x="1661" y="378"/>
                    <a:pt x="1599" y="362"/>
                  </a:cubicBezTo>
                  <a:cubicBezTo>
                    <a:pt x="1511" y="340"/>
                    <a:pt x="1402" y="266"/>
                    <a:pt x="1303" y="266"/>
                  </a:cubicBezTo>
                  <a:cubicBezTo>
                    <a:pt x="1283" y="266"/>
                    <a:pt x="1264" y="269"/>
                    <a:pt x="1245" y="276"/>
                  </a:cubicBezTo>
                  <a:cubicBezTo>
                    <a:pt x="1094" y="333"/>
                    <a:pt x="963" y="430"/>
                    <a:pt x="828" y="516"/>
                  </a:cubicBezTo>
                  <a:cubicBezTo>
                    <a:pt x="698" y="600"/>
                    <a:pt x="559" y="670"/>
                    <a:pt x="426" y="751"/>
                  </a:cubicBezTo>
                  <a:cubicBezTo>
                    <a:pt x="313" y="819"/>
                    <a:pt x="185" y="870"/>
                    <a:pt x="90" y="967"/>
                  </a:cubicBezTo>
                  <a:cubicBezTo>
                    <a:pt x="64" y="994"/>
                    <a:pt x="46" y="1025"/>
                    <a:pt x="34" y="1057"/>
                  </a:cubicBezTo>
                  <a:cubicBezTo>
                    <a:pt x="1" y="1150"/>
                    <a:pt x="30" y="1253"/>
                    <a:pt x="139" y="1294"/>
                  </a:cubicBezTo>
                  <a:cubicBezTo>
                    <a:pt x="278" y="1346"/>
                    <a:pt x="423" y="1356"/>
                    <a:pt x="566" y="1360"/>
                  </a:cubicBezTo>
                  <a:cubicBezTo>
                    <a:pt x="589" y="1361"/>
                    <a:pt x="1229" y="1372"/>
                    <a:pt x="1775" y="1372"/>
                  </a:cubicBezTo>
                  <a:cubicBezTo>
                    <a:pt x="2056" y="1372"/>
                    <a:pt x="2311" y="1369"/>
                    <a:pt x="2445" y="1360"/>
                  </a:cubicBezTo>
                  <a:cubicBezTo>
                    <a:pt x="2613" y="1348"/>
                    <a:pt x="2683" y="1219"/>
                    <a:pt x="2713" y="1066"/>
                  </a:cubicBezTo>
                  <a:cubicBezTo>
                    <a:pt x="2718" y="1042"/>
                    <a:pt x="2723" y="1017"/>
                    <a:pt x="2726" y="992"/>
                  </a:cubicBezTo>
                  <a:cubicBezTo>
                    <a:pt x="2756" y="736"/>
                    <a:pt x="2759" y="477"/>
                    <a:pt x="2749" y="221"/>
                  </a:cubicBezTo>
                  <a:cubicBezTo>
                    <a:pt x="2747" y="145"/>
                    <a:pt x="2716" y="85"/>
                    <a:pt x="2661" y="45"/>
                  </a:cubicBezTo>
                  <a:cubicBezTo>
                    <a:pt x="2623" y="16"/>
                    <a:pt x="2584" y="1"/>
                    <a:pt x="2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3"/>
            <p:cNvSpPr/>
            <p:nvPr/>
          </p:nvSpPr>
          <p:spPr>
            <a:xfrm>
              <a:off x="3502614" y="4367089"/>
              <a:ext cx="215858" cy="25054"/>
            </a:xfrm>
            <a:custGeom>
              <a:rect b="b" l="l" r="r" t="t"/>
              <a:pathLst>
                <a:path extrusionOk="0" h="315" w="2714">
                  <a:moveTo>
                    <a:pt x="117" y="0"/>
                  </a:moveTo>
                  <a:cubicBezTo>
                    <a:pt x="90" y="0"/>
                    <a:pt x="62" y="0"/>
                    <a:pt x="34" y="0"/>
                  </a:cubicBezTo>
                  <a:cubicBezTo>
                    <a:pt x="1" y="92"/>
                    <a:pt x="30" y="195"/>
                    <a:pt x="139" y="236"/>
                  </a:cubicBezTo>
                  <a:cubicBezTo>
                    <a:pt x="278" y="288"/>
                    <a:pt x="423" y="298"/>
                    <a:pt x="566" y="302"/>
                  </a:cubicBezTo>
                  <a:cubicBezTo>
                    <a:pt x="589" y="303"/>
                    <a:pt x="1229" y="314"/>
                    <a:pt x="1775" y="314"/>
                  </a:cubicBezTo>
                  <a:cubicBezTo>
                    <a:pt x="2056" y="314"/>
                    <a:pt x="2311" y="311"/>
                    <a:pt x="2445" y="302"/>
                  </a:cubicBezTo>
                  <a:cubicBezTo>
                    <a:pt x="2613" y="290"/>
                    <a:pt x="2683" y="161"/>
                    <a:pt x="2713" y="8"/>
                  </a:cubicBezTo>
                  <a:lnTo>
                    <a:pt x="2675" y="8"/>
                  </a:lnTo>
                  <a:cubicBezTo>
                    <a:pt x="2243" y="7"/>
                    <a:pt x="1809" y="6"/>
                    <a:pt x="1377" y="5"/>
                  </a:cubicBezTo>
                  <a:cubicBezTo>
                    <a:pt x="1012" y="3"/>
                    <a:pt x="649" y="1"/>
                    <a:pt x="284" y="0"/>
                  </a:cubicBezTo>
                  <a:cubicBezTo>
                    <a:pt x="229" y="0"/>
                    <a:pt x="173"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3"/>
            <p:cNvSpPr/>
            <p:nvPr/>
          </p:nvSpPr>
          <p:spPr>
            <a:xfrm>
              <a:off x="3584298" y="4264804"/>
              <a:ext cx="31098" cy="49391"/>
            </a:xfrm>
            <a:custGeom>
              <a:rect b="b" l="l" r="r" t="t"/>
              <a:pathLst>
                <a:path extrusionOk="0" h="621" w="391">
                  <a:moveTo>
                    <a:pt x="172" y="45"/>
                  </a:moveTo>
                  <a:cubicBezTo>
                    <a:pt x="273" y="45"/>
                    <a:pt x="390" y="314"/>
                    <a:pt x="129" y="567"/>
                  </a:cubicBezTo>
                  <a:lnTo>
                    <a:pt x="122" y="572"/>
                  </a:lnTo>
                  <a:lnTo>
                    <a:pt x="122" y="572"/>
                  </a:lnTo>
                  <a:cubicBezTo>
                    <a:pt x="122" y="569"/>
                    <a:pt x="121" y="565"/>
                    <a:pt x="120" y="560"/>
                  </a:cubicBezTo>
                  <a:lnTo>
                    <a:pt x="113" y="517"/>
                  </a:lnTo>
                  <a:cubicBezTo>
                    <a:pt x="41" y="171"/>
                    <a:pt x="103" y="45"/>
                    <a:pt x="172" y="45"/>
                  </a:cubicBezTo>
                  <a:close/>
                  <a:moveTo>
                    <a:pt x="173" y="1"/>
                  </a:moveTo>
                  <a:cubicBezTo>
                    <a:pt x="153" y="1"/>
                    <a:pt x="133" y="7"/>
                    <a:pt x="117" y="18"/>
                  </a:cubicBezTo>
                  <a:cubicBezTo>
                    <a:pt x="0" y="123"/>
                    <a:pt x="38" y="305"/>
                    <a:pt x="57" y="441"/>
                  </a:cubicBezTo>
                  <a:lnTo>
                    <a:pt x="71" y="526"/>
                  </a:lnTo>
                  <a:cubicBezTo>
                    <a:pt x="77" y="557"/>
                    <a:pt x="76" y="585"/>
                    <a:pt x="94" y="620"/>
                  </a:cubicBezTo>
                  <a:cubicBezTo>
                    <a:pt x="95" y="620"/>
                    <a:pt x="95" y="620"/>
                    <a:pt x="96" y="620"/>
                  </a:cubicBezTo>
                  <a:cubicBezTo>
                    <a:pt x="108" y="620"/>
                    <a:pt x="128" y="613"/>
                    <a:pt x="132" y="608"/>
                  </a:cubicBezTo>
                  <a:cubicBezTo>
                    <a:pt x="222" y="544"/>
                    <a:pt x="286" y="446"/>
                    <a:pt x="310" y="339"/>
                  </a:cubicBezTo>
                  <a:cubicBezTo>
                    <a:pt x="338" y="226"/>
                    <a:pt x="335" y="77"/>
                    <a:pt x="218" y="12"/>
                  </a:cubicBezTo>
                  <a:cubicBezTo>
                    <a:pt x="205" y="4"/>
                    <a:pt x="189" y="1"/>
                    <a:pt x="1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3"/>
            <p:cNvSpPr/>
            <p:nvPr/>
          </p:nvSpPr>
          <p:spPr>
            <a:xfrm>
              <a:off x="3550813" y="4279201"/>
              <a:ext cx="43665" cy="35314"/>
            </a:xfrm>
            <a:custGeom>
              <a:rect b="b" l="l" r="r" t="t"/>
              <a:pathLst>
                <a:path extrusionOk="0" h="444" w="549">
                  <a:moveTo>
                    <a:pt x="142" y="44"/>
                  </a:moveTo>
                  <a:cubicBezTo>
                    <a:pt x="162" y="44"/>
                    <a:pt x="185" y="52"/>
                    <a:pt x="207" y="63"/>
                  </a:cubicBezTo>
                  <a:cubicBezTo>
                    <a:pt x="326" y="126"/>
                    <a:pt x="395" y="257"/>
                    <a:pt x="468" y="365"/>
                  </a:cubicBezTo>
                  <a:cubicBezTo>
                    <a:pt x="472" y="374"/>
                    <a:pt x="486" y="395"/>
                    <a:pt x="494" y="408"/>
                  </a:cubicBezTo>
                  <a:lnTo>
                    <a:pt x="494" y="408"/>
                  </a:lnTo>
                  <a:cubicBezTo>
                    <a:pt x="490" y="408"/>
                    <a:pt x="486" y="408"/>
                    <a:pt x="482" y="408"/>
                  </a:cubicBezTo>
                  <a:cubicBezTo>
                    <a:pt x="391" y="408"/>
                    <a:pt x="302" y="377"/>
                    <a:pt x="228" y="320"/>
                  </a:cubicBezTo>
                  <a:cubicBezTo>
                    <a:pt x="159" y="265"/>
                    <a:pt x="51" y="171"/>
                    <a:pt x="92" y="76"/>
                  </a:cubicBezTo>
                  <a:cubicBezTo>
                    <a:pt x="102" y="53"/>
                    <a:pt x="120" y="44"/>
                    <a:pt x="142" y="44"/>
                  </a:cubicBezTo>
                  <a:close/>
                  <a:moveTo>
                    <a:pt x="136" y="1"/>
                  </a:moveTo>
                  <a:cubicBezTo>
                    <a:pt x="102" y="1"/>
                    <a:pt x="66" y="26"/>
                    <a:pt x="53" y="57"/>
                  </a:cubicBezTo>
                  <a:cubicBezTo>
                    <a:pt x="0" y="183"/>
                    <a:pt x="120" y="285"/>
                    <a:pt x="207" y="352"/>
                  </a:cubicBezTo>
                  <a:cubicBezTo>
                    <a:pt x="284" y="410"/>
                    <a:pt x="380" y="443"/>
                    <a:pt x="478" y="443"/>
                  </a:cubicBezTo>
                  <a:cubicBezTo>
                    <a:pt x="488" y="443"/>
                    <a:pt x="499" y="443"/>
                    <a:pt x="510" y="442"/>
                  </a:cubicBezTo>
                  <a:cubicBezTo>
                    <a:pt x="510" y="442"/>
                    <a:pt x="511" y="442"/>
                    <a:pt x="511" y="442"/>
                  </a:cubicBezTo>
                  <a:cubicBezTo>
                    <a:pt x="521" y="442"/>
                    <a:pt x="541" y="435"/>
                    <a:pt x="549" y="428"/>
                  </a:cubicBezTo>
                  <a:cubicBezTo>
                    <a:pt x="549" y="411"/>
                    <a:pt x="535" y="392"/>
                    <a:pt x="525" y="376"/>
                  </a:cubicBezTo>
                  <a:cubicBezTo>
                    <a:pt x="513" y="353"/>
                    <a:pt x="473" y="294"/>
                    <a:pt x="458" y="271"/>
                  </a:cubicBezTo>
                  <a:cubicBezTo>
                    <a:pt x="379" y="158"/>
                    <a:pt x="290" y="9"/>
                    <a:pt x="1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3"/>
            <p:cNvSpPr/>
            <p:nvPr/>
          </p:nvSpPr>
          <p:spPr>
            <a:xfrm>
              <a:off x="3603864" y="4296460"/>
              <a:ext cx="107293" cy="36427"/>
            </a:xfrm>
            <a:custGeom>
              <a:rect b="b" l="l" r="r" t="t"/>
              <a:pathLst>
                <a:path extrusionOk="0" h="458" w="1349">
                  <a:moveTo>
                    <a:pt x="1327" y="0"/>
                  </a:moveTo>
                  <a:cubicBezTo>
                    <a:pt x="1321" y="0"/>
                    <a:pt x="1315" y="3"/>
                    <a:pt x="1312" y="11"/>
                  </a:cubicBezTo>
                  <a:cubicBezTo>
                    <a:pt x="1169" y="304"/>
                    <a:pt x="899" y="414"/>
                    <a:pt x="612" y="414"/>
                  </a:cubicBezTo>
                  <a:cubicBezTo>
                    <a:pt x="419" y="414"/>
                    <a:pt x="217" y="364"/>
                    <a:pt x="41" y="287"/>
                  </a:cubicBezTo>
                  <a:cubicBezTo>
                    <a:pt x="37" y="285"/>
                    <a:pt x="34" y="285"/>
                    <a:pt x="31" y="285"/>
                  </a:cubicBezTo>
                  <a:cubicBezTo>
                    <a:pt x="10" y="285"/>
                    <a:pt x="0" y="317"/>
                    <a:pt x="23" y="326"/>
                  </a:cubicBezTo>
                  <a:cubicBezTo>
                    <a:pt x="207" y="406"/>
                    <a:pt x="413" y="458"/>
                    <a:pt x="611" y="458"/>
                  </a:cubicBezTo>
                  <a:cubicBezTo>
                    <a:pt x="912" y="458"/>
                    <a:pt x="1192" y="339"/>
                    <a:pt x="1343" y="23"/>
                  </a:cubicBezTo>
                  <a:cubicBezTo>
                    <a:pt x="1349" y="10"/>
                    <a:pt x="1337" y="0"/>
                    <a:pt x="1327" y="0"/>
                  </a:cubicBezTo>
                  <a:close/>
                </a:path>
              </a:pathLst>
            </a:custGeom>
            <a:solidFill>
              <a:srgbClr val="F292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3"/>
            <p:cNvSpPr/>
            <p:nvPr/>
          </p:nvSpPr>
          <p:spPr>
            <a:xfrm>
              <a:off x="3585571" y="3115654"/>
              <a:ext cx="490413" cy="1122716"/>
            </a:xfrm>
            <a:custGeom>
              <a:rect b="b" l="l" r="r" t="t"/>
              <a:pathLst>
                <a:path extrusionOk="0" h="14116" w="6166">
                  <a:moveTo>
                    <a:pt x="3288" y="0"/>
                  </a:moveTo>
                  <a:cubicBezTo>
                    <a:pt x="2307" y="0"/>
                    <a:pt x="1363" y="566"/>
                    <a:pt x="1172" y="1079"/>
                  </a:cubicBezTo>
                  <a:cubicBezTo>
                    <a:pt x="1089" y="1304"/>
                    <a:pt x="1006" y="1565"/>
                    <a:pt x="923" y="1860"/>
                  </a:cubicBezTo>
                  <a:cubicBezTo>
                    <a:pt x="905" y="1922"/>
                    <a:pt x="888" y="1986"/>
                    <a:pt x="869" y="2053"/>
                  </a:cubicBezTo>
                  <a:cubicBezTo>
                    <a:pt x="846" y="2144"/>
                    <a:pt x="821" y="2239"/>
                    <a:pt x="797" y="2335"/>
                  </a:cubicBezTo>
                  <a:cubicBezTo>
                    <a:pt x="397" y="3933"/>
                    <a:pt x="48" y="6232"/>
                    <a:pt x="17" y="8541"/>
                  </a:cubicBezTo>
                  <a:cubicBezTo>
                    <a:pt x="11" y="9023"/>
                    <a:pt x="1" y="9960"/>
                    <a:pt x="50" y="10407"/>
                  </a:cubicBezTo>
                  <a:cubicBezTo>
                    <a:pt x="60" y="10507"/>
                    <a:pt x="204" y="13000"/>
                    <a:pt x="592" y="13939"/>
                  </a:cubicBezTo>
                  <a:cubicBezTo>
                    <a:pt x="620" y="14004"/>
                    <a:pt x="677" y="14027"/>
                    <a:pt x="748" y="14041"/>
                  </a:cubicBezTo>
                  <a:cubicBezTo>
                    <a:pt x="942" y="14087"/>
                    <a:pt x="1148" y="14115"/>
                    <a:pt x="1350" y="14115"/>
                  </a:cubicBezTo>
                  <a:cubicBezTo>
                    <a:pt x="1478" y="14115"/>
                    <a:pt x="1604" y="14104"/>
                    <a:pt x="1725" y="14079"/>
                  </a:cubicBezTo>
                  <a:cubicBezTo>
                    <a:pt x="1823" y="14060"/>
                    <a:pt x="1812" y="14021"/>
                    <a:pt x="1889" y="13459"/>
                  </a:cubicBezTo>
                  <a:cubicBezTo>
                    <a:pt x="2115" y="11825"/>
                    <a:pt x="2065" y="8580"/>
                    <a:pt x="2017" y="8405"/>
                  </a:cubicBezTo>
                  <a:lnTo>
                    <a:pt x="2017" y="8405"/>
                  </a:lnTo>
                  <a:cubicBezTo>
                    <a:pt x="2018" y="8405"/>
                    <a:pt x="2018" y="8405"/>
                    <a:pt x="2018" y="8405"/>
                  </a:cubicBezTo>
                  <a:cubicBezTo>
                    <a:pt x="2018" y="8405"/>
                    <a:pt x="2018" y="8405"/>
                    <a:pt x="2018" y="8405"/>
                  </a:cubicBezTo>
                  <a:cubicBezTo>
                    <a:pt x="2029" y="8397"/>
                    <a:pt x="2089" y="8297"/>
                    <a:pt x="2423" y="7444"/>
                  </a:cubicBezTo>
                  <a:cubicBezTo>
                    <a:pt x="2747" y="6613"/>
                    <a:pt x="2963" y="5807"/>
                    <a:pt x="2993" y="5767"/>
                  </a:cubicBezTo>
                  <a:lnTo>
                    <a:pt x="2994" y="5766"/>
                  </a:lnTo>
                  <a:cubicBezTo>
                    <a:pt x="3007" y="5782"/>
                    <a:pt x="4139" y="13437"/>
                    <a:pt x="4140" y="13451"/>
                  </a:cubicBezTo>
                  <a:cubicBezTo>
                    <a:pt x="4160" y="13599"/>
                    <a:pt x="4235" y="13881"/>
                    <a:pt x="4235" y="13882"/>
                  </a:cubicBezTo>
                  <a:cubicBezTo>
                    <a:pt x="4255" y="13970"/>
                    <a:pt x="4745" y="14023"/>
                    <a:pt x="4946" y="14023"/>
                  </a:cubicBezTo>
                  <a:cubicBezTo>
                    <a:pt x="4970" y="14023"/>
                    <a:pt x="4990" y="14022"/>
                    <a:pt x="5004" y="14021"/>
                  </a:cubicBezTo>
                  <a:cubicBezTo>
                    <a:pt x="5081" y="14014"/>
                    <a:pt x="5375" y="14001"/>
                    <a:pt x="5477" y="13952"/>
                  </a:cubicBezTo>
                  <a:cubicBezTo>
                    <a:pt x="5614" y="13885"/>
                    <a:pt x="6165" y="10349"/>
                    <a:pt x="5350" y="7560"/>
                  </a:cubicBezTo>
                  <a:cubicBezTo>
                    <a:pt x="5304" y="7399"/>
                    <a:pt x="5439" y="7326"/>
                    <a:pt x="5552" y="5001"/>
                  </a:cubicBezTo>
                  <a:cubicBezTo>
                    <a:pt x="5586" y="4317"/>
                    <a:pt x="5546" y="3170"/>
                    <a:pt x="5499" y="2730"/>
                  </a:cubicBezTo>
                  <a:cubicBezTo>
                    <a:pt x="5482" y="2556"/>
                    <a:pt x="5460" y="2388"/>
                    <a:pt x="5436" y="2227"/>
                  </a:cubicBezTo>
                  <a:cubicBezTo>
                    <a:pt x="5421" y="2122"/>
                    <a:pt x="5405" y="2022"/>
                    <a:pt x="5385" y="1925"/>
                  </a:cubicBezTo>
                  <a:cubicBezTo>
                    <a:pt x="5375" y="1865"/>
                    <a:pt x="5361" y="1808"/>
                    <a:pt x="5349" y="1751"/>
                  </a:cubicBezTo>
                  <a:cubicBezTo>
                    <a:pt x="5145" y="857"/>
                    <a:pt x="4733" y="215"/>
                    <a:pt x="3701" y="36"/>
                  </a:cubicBezTo>
                  <a:cubicBezTo>
                    <a:pt x="3564" y="12"/>
                    <a:pt x="3425" y="0"/>
                    <a:pt x="32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3"/>
            <p:cNvSpPr/>
            <p:nvPr/>
          </p:nvSpPr>
          <p:spPr>
            <a:xfrm>
              <a:off x="3697002" y="3456868"/>
              <a:ext cx="126540" cy="327287"/>
            </a:xfrm>
            <a:custGeom>
              <a:rect b="b" l="l" r="r" t="t"/>
              <a:pathLst>
                <a:path extrusionOk="0" h="4115" w="1591">
                  <a:moveTo>
                    <a:pt x="1442" y="0"/>
                  </a:moveTo>
                  <a:cubicBezTo>
                    <a:pt x="1171" y="0"/>
                    <a:pt x="1" y="2076"/>
                    <a:pt x="572" y="4043"/>
                  </a:cubicBezTo>
                  <a:cubicBezTo>
                    <a:pt x="581" y="4072"/>
                    <a:pt x="597" y="4097"/>
                    <a:pt x="616" y="4115"/>
                  </a:cubicBezTo>
                  <a:cubicBezTo>
                    <a:pt x="627" y="4107"/>
                    <a:pt x="687" y="4007"/>
                    <a:pt x="1021" y="3154"/>
                  </a:cubicBezTo>
                  <a:cubicBezTo>
                    <a:pt x="1345" y="2323"/>
                    <a:pt x="1561" y="1517"/>
                    <a:pt x="1591" y="1477"/>
                  </a:cubicBezTo>
                  <a:cubicBezTo>
                    <a:pt x="1563" y="883"/>
                    <a:pt x="1526" y="758"/>
                    <a:pt x="1496" y="90"/>
                  </a:cubicBezTo>
                  <a:cubicBezTo>
                    <a:pt x="1494" y="29"/>
                    <a:pt x="1474" y="0"/>
                    <a:pt x="1442"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3"/>
            <p:cNvSpPr/>
            <p:nvPr/>
          </p:nvSpPr>
          <p:spPr>
            <a:xfrm>
              <a:off x="3782425" y="3290795"/>
              <a:ext cx="37461" cy="156445"/>
            </a:xfrm>
            <a:custGeom>
              <a:rect b="b" l="l" r="r" t="t"/>
              <a:pathLst>
                <a:path extrusionOk="0" h="1967" w="471">
                  <a:moveTo>
                    <a:pt x="195" y="1"/>
                  </a:moveTo>
                  <a:cubicBezTo>
                    <a:pt x="165" y="1"/>
                    <a:pt x="136" y="7"/>
                    <a:pt x="109" y="18"/>
                  </a:cubicBezTo>
                  <a:cubicBezTo>
                    <a:pt x="36" y="51"/>
                    <a:pt x="20" y="107"/>
                    <a:pt x="15" y="181"/>
                  </a:cubicBezTo>
                  <a:cubicBezTo>
                    <a:pt x="0" y="392"/>
                    <a:pt x="0" y="962"/>
                    <a:pt x="16" y="1182"/>
                  </a:cubicBezTo>
                  <a:cubicBezTo>
                    <a:pt x="28" y="1342"/>
                    <a:pt x="40" y="1967"/>
                    <a:pt x="294" y="1967"/>
                  </a:cubicBezTo>
                  <a:cubicBezTo>
                    <a:pt x="311" y="1967"/>
                    <a:pt x="329" y="1964"/>
                    <a:pt x="348" y="1958"/>
                  </a:cubicBezTo>
                  <a:cubicBezTo>
                    <a:pt x="404" y="1942"/>
                    <a:pt x="451" y="1849"/>
                    <a:pt x="458" y="1789"/>
                  </a:cubicBezTo>
                  <a:cubicBezTo>
                    <a:pt x="471" y="1700"/>
                    <a:pt x="435" y="195"/>
                    <a:pt x="435" y="195"/>
                  </a:cubicBezTo>
                  <a:cubicBezTo>
                    <a:pt x="419" y="76"/>
                    <a:pt x="304"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3"/>
            <p:cNvSpPr/>
            <p:nvPr/>
          </p:nvSpPr>
          <p:spPr>
            <a:xfrm>
              <a:off x="3813762" y="3457663"/>
              <a:ext cx="11612" cy="118507"/>
            </a:xfrm>
            <a:custGeom>
              <a:rect b="b" l="l" r="r" t="t"/>
              <a:pathLst>
                <a:path extrusionOk="0" h="1490" w="146">
                  <a:moveTo>
                    <a:pt x="18" y="1"/>
                  </a:moveTo>
                  <a:cubicBezTo>
                    <a:pt x="9" y="1"/>
                    <a:pt x="0" y="7"/>
                    <a:pt x="2" y="19"/>
                  </a:cubicBezTo>
                  <a:cubicBezTo>
                    <a:pt x="32" y="504"/>
                    <a:pt x="64" y="987"/>
                    <a:pt x="101" y="1471"/>
                  </a:cubicBezTo>
                  <a:cubicBezTo>
                    <a:pt x="102" y="1483"/>
                    <a:pt x="112" y="1489"/>
                    <a:pt x="122" y="1489"/>
                  </a:cubicBezTo>
                  <a:cubicBezTo>
                    <a:pt x="134" y="1489"/>
                    <a:pt x="145" y="1482"/>
                    <a:pt x="144" y="1467"/>
                  </a:cubicBezTo>
                  <a:cubicBezTo>
                    <a:pt x="110" y="983"/>
                    <a:pt x="73" y="500"/>
                    <a:pt x="33" y="16"/>
                  </a:cubicBezTo>
                  <a:cubicBezTo>
                    <a:pt x="33" y="6"/>
                    <a:pt x="26"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3"/>
            <p:cNvSpPr/>
            <p:nvPr/>
          </p:nvSpPr>
          <p:spPr>
            <a:xfrm>
              <a:off x="3934738" y="3363491"/>
              <a:ext cx="60526" cy="49789"/>
            </a:xfrm>
            <a:custGeom>
              <a:rect b="b" l="l" r="r" t="t"/>
              <a:pathLst>
                <a:path extrusionOk="0" h="626" w="761">
                  <a:moveTo>
                    <a:pt x="18" y="1"/>
                  </a:moveTo>
                  <a:cubicBezTo>
                    <a:pt x="9" y="1"/>
                    <a:pt x="0" y="7"/>
                    <a:pt x="3" y="17"/>
                  </a:cubicBezTo>
                  <a:cubicBezTo>
                    <a:pt x="41" y="360"/>
                    <a:pt x="334" y="626"/>
                    <a:pt x="674" y="626"/>
                  </a:cubicBezTo>
                  <a:cubicBezTo>
                    <a:pt x="694" y="626"/>
                    <a:pt x="714" y="625"/>
                    <a:pt x="734" y="623"/>
                  </a:cubicBezTo>
                  <a:cubicBezTo>
                    <a:pt x="761" y="623"/>
                    <a:pt x="760" y="581"/>
                    <a:pt x="733" y="581"/>
                  </a:cubicBezTo>
                  <a:cubicBezTo>
                    <a:pt x="733" y="581"/>
                    <a:pt x="733" y="581"/>
                    <a:pt x="732" y="581"/>
                  </a:cubicBezTo>
                  <a:cubicBezTo>
                    <a:pt x="715" y="582"/>
                    <a:pt x="697" y="583"/>
                    <a:pt x="680" y="583"/>
                  </a:cubicBezTo>
                  <a:cubicBezTo>
                    <a:pt x="358" y="583"/>
                    <a:pt x="79" y="336"/>
                    <a:pt x="35" y="14"/>
                  </a:cubicBezTo>
                  <a:cubicBezTo>
                    <a:pt x="33" y="5"/>
                    <a:pt x="26" y="1"/>
                    <a:pt x="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3"/>
            <p:cNvSpPr/>
            <p:nvPr/>
          </p:nvSpPr>
          <p:spPr>
            <a:xfrm>
              <a:off x="3615715" y="3769846"/>
              <a:ext cx="56231" cy="7238"/>
            </a:xfrm>
            <a:custGeom>
              <a:rect b="b" l="l" r="r" t="t"/>
              <a:pathLst>
                <a:path extrusionOk="0" h="91" w="707">
                  <a:moveTo>
                    <a:pt x="683" y="0"/>
                  </a:moveTo>
                  <a:cubicBezTo>
                    <a:pt x="681" y="0"/>
                    <a:pt x="680" y="1"/>
                    <a:pt x="678" y="1"/>
                  </a:cubicBezTo>
                  <a:cubicBezTo>
                    <a:pt x="560" y="33"/>
                    <a:pt x="437" y="49"/>
                    <a:pt x="313" y="49"/>
                  </a:cubicBezTo>
                  <a:cubicBezTo>
                    <a:pt x="218" y="49"/>
                    <a:pt x="122" y="39"/>
                    <a:pt x="27" y="19"/>
                  </a:cubicBezTo>
                  <a:cubicBezTo>
                    <a:pt x="26" y="19"/>
                    <a:pt x="25" y="19"/>
                    <a:pt x="24" y="19"/>
                  </a:cubicBezTo>
                  <a:cubicBezTo>
                    <a:pt x="5" y="19"/>
                    <a:pt x="1" y="47"/>
                    <a:pt x="18" y="51"/>
                  </a:cubicBezTo>
                  <a:cubicBezTo>
                    <a:pt x="122" y="77"/>
                    <a:pt x="229" y="91"/>
                    <a:pt x="336" y="91"/>
                  </a:cubicBezTo>
                  <a:cubicBezTo>
                    <a:pt x="454" y="91"/>
                    <a:pt x="574" y="74"/>
                    <a:pt x="689" y="42"/>
                  </a:cubicBezTo>
                  <a:cubicBezTo>
                    <a:pt x="700" y="40"/>
                    <a:pt x="706" y="29"/>
                    <a:pt x="704" y="16"/>
                  </a:cubicBezTo>
                  <a:cubicBezTo>
                    <a:pt x="701" y="6"/>
                    <a:pt x="692" y="0"/>
                    <a:pt x="6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3"/>
            <p:cNvSpPr/>
            <p:nvPr/>
          </p:nvSpPr>
          <p:spPr>
            <a:xfrm>
              <a:off x="3872460" y="3761574"/>
              <a:ext cx="56231" cy="7238"/>
            </a:xfrm>
            <a:custGeom>
              <a:rect b="b" l="l" r="r" t="t"/>
              <a:pathLst>
                <a:path extrusionOk="0" h="91" w="707">
                  <a:moveTo>
                    <a:pt x="683" y="1"/>
                  </a:moveTo>
                  <a:cubicBezTo>
                    <a:pt x="681" y="1"/>
                    <a:pt x="680" y="1"/>
                    <a:pt x="678" y="1"/>
                  </a:cubicBezTo>
                  <a:cubicBezTo>
                    <a:pt x="560" y="33"/>
                    <a:pt x="437" y="49"/>
                    <a:pt x="314" y="49"/>
                  </a:cubicBezTo>
                  <a:cubicBezTo>
                    <a:pt x="218" y="49"/>
                    <a:pt x="122" y="39"/>
                    <a:pt x="27" y="20"/>
                  </a:cubicBezTo>
                  <a:cubicBezTo>
                    <a:pt x="26" y="19"/>
                    <a:pt x="25" y="19"/>
                    <a:pt x="23" y="19"/>
                  </a:cubicBezTo>
                  <a:cubicBezTo>
                    <a:pt x="6" y="19"/>
                    <a:pt x="0" y="47"/>
                    <a:pt x="18" y="51"/>
                  </a:cubicBezTo>
                  <a:cubicBezTo>
                    <a:pt x="122" y="78"/>
                    <a:pt x="229" y="91"/>
                    <a:pt x="336" y="91"/>
                  </a:cubicBezTo>
                  <a:cubicBezTo>
                    <a:pt x="455" y="91"/>
                    <a:pt x="574" y="75"/>
                    <a:pt x="689" y="42"/>
                  </a:cubicBezTo>
                  <a:cubicBezTo>
                    <a:pt x="700" y="40"/>
                    <a:pt x="706" y="28"/>
                    <a:pt x="704" y="17"/>
                  </a:cubicBezTo>
                  <a:cubicBezTo>
                    <a:pt x="701" y="7"/>
                    <a:pt x="692" y="1"/>
                    <a:pt x="6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3"/>
            <p:cNvSpPr/>
            <p:nvPr/>
          </p:nvSpPr>
          <p:spPr>
            <a:xfrm>
              <a:off x="3929727" y="4191949"/>
              <a:ext cx="87409" cy="7954"/>
            </a:xfrm>
            <a:custGeom>
              <a:rect b="b" l="l" r="r" t="t"/>
              <a:pathLst>
                <a:path extrusionOk="0" h="100" w="1099">
                  <a:moveTo>
                    <a:pt x="1069" y="1"/>
                  </a:moveTo>
                  <a:cubicBezTo>
                    <a:pt x="1068" y="1"/>
                    <a:pt x="1066" y="1"/>
                    <a:pt x="1064" y="1"/>
                  </a:cubicBezTo>
                  <a:cubicBezTo>
                    <a:pt x="896" y="39"/>
                    <a:pt x="725" y="57"/>
                    <a:pt x="553" y="57"/>
                  </a:cubicBezTo>
                  <a:cubicBezTo>
                    <a:pt x="377" y="57"/>
                    <a:pt x="201" y="38"/>
                    <a:pt x="27" y="1"/>
                  </a:cubicBezTo>
                  <a:cubicBezTo>
                    <a:pt x="26" y="1"/>
                    <a:pt x="24" y="1"/>
                    <a:pt x="23" y="1"/>
                  </a:cubicBezTo>
                  <a:cubicBezTo>
                    <a:pt x="5" y="1"/>
                    <a:pt x="1" y="30"/>
                    <a:pt x="19" y="33"/>
                  </a:cubicBezTo>
                  <a:cubicBezTo>
                    <a:pt x="202" y="76"/>
                    <a:pt x="390" y="99"/>
                    <a:pt x="577" y="99"/>
                  </a:cubicBezTo>
                  <a:cubicBezTo>
                    <a:pt x="744" y="99"/>
                    <a:pt x="911" y="81"/>
                    <a:pt x="1073" y="43"/>
                  </a:cubicBezTo>
                  <a:cubicBezTo>
                    <a:pt x="1098" y="38"/>
                    <a:pt x="1092" y="1"/>
                    <a:pt x="106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3"/>
            <p:cNvSpPr/>
            <p:nvPr/>
          </p:nvSpPr>
          <p:spPr>
            <a:xfrm>
              <a:off x="3636793" y="4196800"/>
              <a:ext cx="87409" cy="7874"/>
            </a:xfrm>
            <a:custGeom>
              <a:rect b="b" l="l" r="r" t="t"/>
              <a:pathLst>
                <a:path extrusionOk="0" h="99" w="1099">
                  <a:moveTo>
                    <a:pt x="1069" y="0"/>
                  </a:moveTo>
                  <a:cubicBezTo>
                    <a:pt x="1068" y="0"/>
                    <a:pt x="1066" y="0"/>
                    <a:pt x="1064" y="1"/>
                  </a:cubicBezTo>
                  <a:cubicBezTo>
                    <a:pt x="895" y="38"/>
                    <a:pt x="723" y="56"/>
                    <a:pt x="551" y="56"/>
                  </a:cubicBezTo>
                  <a:cubicBezTo>
                    <a:pt x="376" y="56"/>
                    <a:pt x="200" y="37"/>
                    <a:pt x="27" y="1"/>
                  </a:cubicBezTo>
                  <a:cubicBezTo>
                    <a:pt x="26" y="0"/>
                    <a:pt x="24" y="0"/>
                    <a:pt x="23" y="0"/>
                  </a:cubicBezTo>
                  <a:cubicBezTo>
                    <a:pt x="6" y="0"/>
                    <a:pt x="1" y="29"/>
                    <a:pt x="19" y="33"/>
                  </a:cubicBezTo>
                  <a:cubicBezTo>
                    <a:pt x="201" y="76"/>
                    <a:pt x="389" y="99"/>
                    <a:pt x="576" y="99"/>
                  </a:cubicBezTo>
                  <a:cubicBezTo>
                    <a:pt x="743" y="99"/>
                    <a:pt x="910" y="81"/>
                    <a:pt x="1073" y="43"/>
                  </a:cubicBezTo>
                  <a:cubicBezTo>
                    <a:pt x="1098" y="38"/>
                    <a:pt x="1092" y="0"/>
                    <a:pt x="10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3"/>
            <p:cNvSpPr/>
            <p:nvPr/>
          </p:nvSpPr>
          <p:spPr>
            <a:xfrm>
              <a:off x="3654609" y="3115654"/>
              <a:ext cx="359339" cy="207109"/>
            </a:xfrm>
            <a:custGeom>
              <a:rect b="b" l="l" r="r" t="t"/>
              <a:pathLst>
                <a:path extrusionOk="0" h="2604" w="4518">
                  <a:moveTo>
                    <a:pt x="2418" y="0"/>
                  </a:moveTo>
                  <a:cubicBezTo>
                    <a:pt x="1437" y="0"/>
                    <a:pt x="493" y="566"/>
                    <a:pt x="303" y="1079"/>
                  </a:cubicBezTo>
                  <a:cubicBezTo>
                    <a:pt x="220" y="1304"/>
                    <a:pt x="137" y="1565"/>
                    <a:pt x="53" y="1860"/>
                  </a:cubicBezTo>
                  <a:cubicBezTo>
                    <a:pt x="36" y="1922"/>
                    <a:pt x="19" y="1986"/>
                    <a:pt x="0" y="2053"/>
                  </a:cubicBezTo>
                  <a:cubicBezTo>
                    <a:pt x="622" y="2430"/>
                    <a:pt x="1346" y="2603"/>
                    <a:pt x="2075" y="2603"/>
                  </a:cubicBezTo>
                  <a:cubicBezTo>
                    <a:pt x="2935" y="2603"/>
                    <a:pt x="3803" y="2362"/>
                    <a:pt x="4517" y="1925"/>
                  </a:cubicBezTo>
                  <a:cubicBezTo>
                    <a:pt x="4506" y="1865"/>
                    <a:pt x="4492" y="1808"/>
                    <a:pt x="4479" y="1751"/>
                  </a:cubicBezTo>
                  <a:cubicBezTo>
                    <a:pt x="4276" y="857"/>
                    <a:pt x="3863" y="215"/>
                    <a:pt x="2832" y="36"/>
                  </a:cubicBezTo>
                  <a:cubicBezTo>
                    <a:pt x="2695" y="12"/>
                    <a:pt x="2556" y="0"/>
                    <a:pt x="2418" y="0"/>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3"/>
            <p:cNvSpPr/>
            <p:nvPr/>
          </p:nvSpPr>
          <p:spPr>
            <a:xfrm>
              <a:off x="3648803" y="3255003"/>
              <a:ext cx="369201" cy="92181"/>
            </a:xfrm>
            <a:custGeom>
              <a:rect b="b" l="l" r="r" t="t"/>
              <a:pathLst>
                <a:path extrusionOk="0" h="1159" w="4642">
                  <a:moveTo>
                    <a:pt x="4554" y="0"/>
                  </a:moveTo>
                  <a:cubicBezTo>
                    <a:pt x="4388" y="101"/>
                    <a:pt x="4085" y="281"/>
                    <a:pt x="3522" y="441"/>
                  </a:cubicBezTo>
                  <a:cubicBezTo>
                    <a:pt x="3119" y="555"/>
                    <a:pt x="2689" y="612"/>
                    <a:pt x="2258" y="612"/>
                  </a:cubicBezTo>
                  <a:cubicBezTo>
                    <a:pt x="1790" y="612"/>
                    <a:pt x="1320" y="545"/>
                    <a:pt x="885" y="414"/>
                  </a:cubicBezTo>
                  <a:cubicBezTo>
                    <a:pt x="620" y="334"/>
                    <a:pt x="377" y="215"/>
                    <a:pt x="126" y="110"/>
                  </a:cubicBezTo>
                  <a:cubicBezTo>
                    <a:pt x="109" y="172"/>
                    <a:pt x="91" y="235"/>
                    <a:pt x="73" y="302"/>
                  </a:cubicBezTo>
                  <a:cubicBezTo>
                    <a:pt x="49" y="394"/>
                    <a:pt x="25" y="488"/>
                    <a:pt x="1" y="584"/>
                  </a:cubicBezTo>
                  <a:cubicBezTo>
                    <a:pt x="658" y="970"/>
                    <a:pt x="1444" y="1158"/>
                    <a:pt x="2228" y="1158"/>
                  </a:cubicBezTo>
                  <a:cubicBezTo>
                    <a:pt x="2917" y="1158"/>
                    <a:pt x="3604" y="1012"/>
                    <a:pt x="4203" y="726"/>
                  </a:cubicBezTo>
                  <a:cubicBezTo>
                    <a:pt x="4356" y="652"/>
                    <a:pt x="4504" y="572"/>
                    <a:pt x="4641" y="475"/>
                  </a:cubicBezTo>
                  <a:cubicBezTo>
                    <a:pt x="4626" y="372"/>
                    <a:pt x="4610" y="271"/>
                    <a:pt x="4590" y="174"/>
                  </a:cubicBezTo>
                  <a:cubicBezTo>
                    <a:pt x="4580" y="115"/>
                    <a:pt x="4566" y="57"/>
                    <a:pt x="45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3"/>
            <p:cNvSpPr/>
            <p:nvPr/>
          </p:nvSpPr>
          <p:spPr>
            <a:xfrm>
              <a:off x="3908490" y="2762510"/>
              <a:ext cx="208302" cy="430205"/>
            </a:xfrm>
            <a:custGeom>
              <a:rect b="b" l="l" r="r" t="t"/>
              <a:pathLst>
                <a:path extrusionOk="0" h="5409" w="2619">
                  <a:moveTo>
                    <a:pt x="679" y="1"/>
                  </a:moveTo>
                  <a:cubicBezTo>
                    <a:pt x="476" y="1"/>
                    <a:pt x="489" y="234"/>
                    <a:pt x="359" y="451"/>
                  </a:cubicBezTo>
                  <a:cubicBezTo>
                    <a:pt x="1" y="1046"/>
                    <a:pt x="32" y="1289"/>
                    <a:pt x="1197" y="4437"/>
                  </a:cubicBezTo>
                  <a:cubicBezTo>
                    <a:pt x="1326" y="4785"/>
                    <a:pt x="1576" y="5408"/>
                    <a:pt x="2012" y="5408"/>
                  </a:cubicBezTo>
                  <a:cubicBezTo>
                    <a:pt x="2069" y="5408"/>
                    <a:pt x="2130" y="5397"/>
                    <a:pt x="2194" y="5374"/>
                  </a:cubicBezTo>
                  <a:cubicBezTo>
                    <a:pt x="2523" y="5252"/>
                    <a:pt x="2615" y="4929"/>
                    <a:pt x="2615" y="4630"/>
                  </a:cubicBezTo>
                  <a:cubicBezTo>
                    <a:pt x="2619" y="4498"/>
                    <a:pt x="2425" y="3209"/>
                    <a:pt x="2070" y="2055"/>
                  </a:cubicBezTo>
                  <a:cubicBezTo>
                    <a:pt x="1876" y="1422"/>
                    <a:pt x="1736" y="512"/>
                    <a:pt x="1135" y="176"/>
                  </a:cubicBezTo>
                  <a:cubicBezTo>
                    <a:pt x="913" y="51"/>
                    <a:pt x="773" y="1"/>
                    <a:pt x="679"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3"/>
            <p:cNvSpPr/>
            <p:nvPr/>
          </p:nvSpPr>
          <p:spPr>
            <a:xfrm>
              <a:off x="3556620" y="2762510"/>
              <a:ext cx="208302" cy="430205"/>
            </a:xfrm>
            <a:custGeom>
              <a:rect b="b" l="l" r="r" t="t"/>
              <a:pathLst>
                <a:path extrusionOk="0" h="5409" w="2619">
                  <a:moveTo>
                    <a:pt x="1940" y="1"/>
                  </a:moveTo>
                  <a:cubicBezTo>
                    <a:pt x="1846" y="1"/>
                    <a:pt x="1706" y="51"/>
                    <a:pt x="1484" y="176"/>
                  </a:cubicBezTo>
                  <a:cubicBezTo>
                    <a:pt x="883" y="512"/>
                    <a:pt x="743" y="1422"/>
                    <a:pt x="549" y="2055"/>
                  </a:cubicBezTo>
                  <a:cubicBezTo>
                    <a:pt x="194" y="3209"/>
                    <a:pt x="0" y="4498"/>
                    <a:pt x="4" y="4630"/>
                  </a:cubicBezTo>
                  <a:cubicBezTo>
                    <a:pt x="4" y="4929"/>
                    <a:pt x="96" y="5252"/>
                    <a:pt x="425" y="5374"/>
                  </a:cubicBezTo>
                  <a:cubicBezTo>
                    <a:pt x="489" y="5397"/>
                    <a:pt x="550" y="5408"/>
                    <a:pt x="607" y="5408"/>
                  </a:cubicBezTo>
                  <a:cubicBezTo>
                    <a:pt x="1043" y="5408"/>
                    <a:pt x="1293" y="4785"/>
                    <a:pt x="1422" y="4437"/>
                  </a:cubicBezTo>
                  <a:cubicBezTo>
                    <a:pt x="2587" y="1289"/>
                    <a:pt x="2619" y="1046"/>
                    <a:pt x="2260" y="451"/>
                  </a:cubicBezTo>
                  <a:cubicBezTo>
                    <a:pt x="2130" y="234"/>
                    <a:pt x="2143" y="1"/>
                    <a:pt x="1940"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3"/>
            <p:cNvSpPr/>
            <p:nvPr/>
          </p:nvSpPr>
          <p:spPr>
            <a:xfrm>
              <a:off x="3639576" y="2744296"/>
              <a:ext cx="391551" cy="539645"/>
            </a:xfrm>
            <a:custGeom>
              <a:rect b="b" l="l" r="r" t="t"/>
              <a:pathLst>
                <a:path extrusionOk="0" h="6785" w="4923">
                  <a:moveTo>
                    <a:pt x="2303" y="0"/>
                  </a:moveTo>
                  <a:cubicBezTo>
                    <a:pt x="1978" y="0"/>
                    <a:pt x="1649" y="23"/>
                    <a:pt x="1328" y="88"/>
                  </a:cubicBezTo>
                  <a:cubicBezTo>
                    <a:pt x="1164" y="120"/>
                    <a:pt x="1002" y="163"/>
                    <a:pt x="845" y="222"/>
                  </a:cubicBezTo>
                  <a:cubicBezTo>
                    <a:pt x="795" y="238"/>
                    <a:pt x="769" y="265"/>
                    <a:pt x="765" y="320"/>
                  </a:cubicBezTo>
                  <a:cubicBezTo>
                    <a:pt x="744" y="813"/>
                    <a:pt x="625" y="2501"/>
                    <a:pt x="523" y="3187"/>
                  </a:cubicBezTo>
                  <a:cubicBezTo>
                    <a:pt x="395" y="4055"/>
                    <a:pt x="288" y="4643"/>
                    <a:pt x="210" y="5044"/>
                  </a:cubicBezTo>
                  <a:cubicBezTo>
                    <a:pt x="51" y="5853"/>
                    <a:pt x="1" y="5911"/>
                    <a:pt x="88" y="5980"/>
                  </a:cubicBezTo>
                  <a:cubicBezTo>
                    <a:pt x="155" y="6034"/>
                    <a:pt x="383" y="6137"/>
                    <a:pt x="459" y="6168"/>
                  </a:cubicBezTo>
                  <a:cubicBezTo>
                    <a:pt x="954" y="6367"/>
                    <a:pt x="1269" y="6287"/>
                    <a:pt x="1668" y="6500"/>
                  </a:cubicBezTo>
                  <a:cubicBezTo>
                    <a:pt x="1795" y="6568"/>
                    <a:pt x="2125" y="6723"/>
                    <a:pt x="2319" y="6767"/>
                  </a:cubicBezTo>
                  <a:cubicBezTo>
                    <a:pt x="2370" y="6779"/>
                    <a:pt x="2422" y="6785"/>
                    <a:pt x="2472" y="6785"/>
                  </a:cubicBezTo>
                  <a:cubicBezTo>
                    <a:pt x="2884" y="6785"/>
                    <a:pt x="3278" y="6435"/>
                    <a:pt x="3676" y="6359"/>
                  </a:cubicBezTo>
                  <a:cubicBezTo>
                    <a:pt x="4139" y="6270"/>
                    <a:pt x="4308" y="6286"/>
                    <a:pt x="4805" y="6023"/>
                  </a:cubicBezTo>
                  <a:cubicBezTo>
                    <a:pt x="4878" y="5983"/>
                    <a:pt x="4923" y="5944"/>
                    <a:pt x="4910" y="5869"/>
                  </a:cubicBezTo>
                  <a:cubicBezTo>
                    <a:pt x="4655" y="4480"/>
                    <a:pt x="4496" y="3483"/>
                    <a:pt x="4395" y="2748"/>
                  </a:cubicBezTo>
                  <a:cubicBezTo>
                    <a:pt x="4181" y="1179"/>
                    <a:pt x="4235" y="805"/>
                    <a:pt x="4193" y="376"/>
                  </a:cubicBezTo>
                  <a:cubicBezTo>
                    <a:pt x="4180" y="261"/>
                    <a:pt x="4206" y="254"/>
                    <a:pt x="4060" y="206"/>
                  </a:cubicBezTo>
                  <a:cubicBezTo>
                    <a:pt x="3922" y="161"/>
                    <a:pt x="3778" y="126"/>
                    <a:pt x="3632" y="100"/>
                  </a:cubicBezTo>
                  <a:cubicBezTo>
                    <a:pt x="3248" y="28"/>
                    <a:pt x="2844" y="9"/>
                    <a:pt x="2465" y="2"/>
                  </a:cubicBezTo>
                  <a:cubicBezTo>
                    <a:pt x="2411" y="1"/>
                    <a:pt x="2357" y="0"/>
                    <a:pt x="2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3"/>
            <p:cNvSpPr/>
            <p:nvPr/>
          </p:nvSpPr>
          <p:spPr>
            <a:xfrm>
              <a:off x="3743929" y="2744296"/>
              <a:ext cx="184680" cy="105384"/>
            </a:xfrm>
            <a:custGeom>
              <a:rect b="b" l="l" r="r" t="t"/>
              <a:pathLst>
                <a:path extrusionOk="0" h="1325" w="2322">
                  <a:moveTo>
                    <a:pt x="991" y="0"/>
                  </a:moveTo>
                  <a:cubicBezTo>
                    <a:pt x="665" y="0"/>
                    <a:pt x="336" y="23"/>
                    <a:pt x="16" y="88"/>
                  </a:cubicBezTo>
                  <a:cubicBezTo>
                    <a:pt x="1" y="170"/>
                    <a:pt x="17" y="291"/>
                    <a:pt x="26" y="355"/>
                  </a:cubicBezTo>
                  <a:cubicBezTo>
                    <a:pt x="120" y="1003"/>
                    <a:pt x="644" y="1325"/>
                    <a:pt x="1168" y="1325"/>
                  </a:cubicBezTo>
                  <a:cubicBezTo>
                    <a:pt x="1740" y="1325"/>
                    <a:pt x="2310" y="942"/>
                    <a:pt x="2321" y="181"/>
                  </a:cubicBezTo>
                  <a:cubicBezTo>
                    <a:pt x="2321" y="147"/>
                    <a:pt x="2321" y="121"/>
                    <a:pt x="2319" y="100"/>
                  </a:cubicBezTo>
                  <a:cubicBezTo>
                    <a:pt x="1936" y="28"/>
                    <a:pt x="1532" y="9"/>
                    <a:pt x="1153" y="2"/>
                  </a:cubicBezTo>
                  <a:cubicBezTo>
                    <a:pt x="1099" y="1"/>
                    <a:pt x="1045" y="0"/>
                    <a:pt x="991" y="0"/>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3"/>
            <p:cNvSpPr/>
            <p:nvPr/>
          </p:nvSpPr>
          <p:spPr>
            <a:xfrm>
              <a:off x="3639576" y="2962625"/>
              <a:ext cx="391551" cy="321321"/>
            </a:xfrm>
            <a:custGeom>
              <a:rect b="b" l="l" r="r" t="t"/>
              <a:pathLst>
                <a:path extrusionOk="0" h="4040" w="4923">
                  <a:moveTo>
                    <a:pt x="4395" y="1"/>
                  </a:moveTo>
                  <a:cubicBezTo>
                    <a:pt x="4408" y="308"/>
                    <a:pt x="4410" y="614"/>
                    <a:pt x="4388" y="793"/>
                  </a:cubicBezTo>
                  <a:cubicBezTo>
                    <a:pt x="4374" y="894"/>
                    <a:pt x="4374" y="999"/>
                    <a:pt x="4364" y="1101"/>
                  </a:cubicBezTo>
                  <a:cubicBezTo>
                    <a:pt x="4315" y="1617"/>
                    <a:pt x="4169" y="2221"/>
                    <a:pt x="3758" y="2541"/>
                  </a:cubicBezTo>
                  <a:cubicBezTo>
                    <a:pt x="3557" y="2698"/>
                    <a:pt x="3546" y="2677"/>
                    <a:pt x="3376" y="2760"/>
                  </a:cubicBezTo>
                  <a:cubicBezTo>
                    <a:pt x="3124" y="2884"/>
                    <a:pt x="3032" y="3022"/>
                    <a:pt x="2845" y="3074"/>
                  </a:cubicBezTo>
                  <a:cubicBezTo>
                    <a:pt x="2785" y="3090"/>
                    <a:pt x="2727" y="3097"/>
                    <a:pt x="2671" y="3097"/>
                  </a:cubicBezTo>
                  <a:cubicBezTo>
                    <a:pt x="2474" y="3097"/>
                    <a:pt x="2295" y="3008"/>
                    <a:pt x="2087" y="2905"/>
                  </a:cubicBezTo>
                  <a:cubicBezTo>
                    <a:pt x="1648" y="2688"/>
                    <a:pt x="1338" y="2700"/>
                    <a:pt x="1017" y="2657"/>
                  </a:cubicBezTo>
                  <a:cubicBezTo>
                    <a:pt x="559" y="2595"/>
                    <a:pt x="323" y="2375"/>
                    <a:pt x="210" y="2299"/>
                  </a:cubicBezTo>
                  <a:cubicBezTo>
                    <a:pt x="51" y="3108"/>
                    <a:pt x="1" y="3166"/>
                    <a:pt x="88" y="3235"/>
                  </a:cubicBezTo>
                  <a:cubicBezTo>
                    <a:pt x="155" y="3289"/>
                    <a:pt x="383" y="3392"/>
                    <a:pt x="459" y="3423"/>
                  </a:cubicBezTo>
                  <a:cubicBezTo>
                    <a:pt x="954" y="3622"/>
                    <a:pt x="1269" y="3542"/>
                    <a:pt x="1668" y="3755"/>
                  </a:cubicBezTo>
                  <a:cubicBezTo>
                    <a:pt x="1795" y="3823"/>
                    <a:pt x="2125" y="3978"/>
                    <a:pt x="2319" y="4022"/>
                  </a:cubicBezTo>
                  <a:cubicBezTo>
                    <a:pt x="2370" y="4034"/>
                    <a:pt x="2422" y="4040"/>
                    <a:pt x="2472" y="4040"/>
                  </a:cubicBezTo>
                  <a:cubicBezTo>
                    <a:pt x="2884" y="4040"/>
                    <a:pt x="3278" y="3690"/>
                    <a:pt x="3676" y="3614"/>
                  </a:cubicBezTo>
                  <a:cubicBezTo>
                    <a:pt x="4139" y="3525"/>
                    <a:pt x="4308" y="3541"/>
                    <a:pt x="4805" y="3278"/>
                  </a:cubicBezTo>
                  <a:cubicBezTo>
                    <a:pt x="4878" y="3238"/>
                    <a:pt x="4923" y="3199"/>
                    <a:pt x="4910" y="3122"/>
                  </a:cubicBezTo>
                  <a:cubicBezTo>
                    <a:pt x="4655" y="1734"/>
                    <a:pt x="4496" y="737"/>
                    <a:pt x="4395" y="1"/>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3"/>
            <p:cNvSpPr/>
            <p:nvPr/>
          </p:nvSpPr>
          <p:spPr>
            <a:xfrm>
              <a:off x="3661290" y="3184454"/>
              <a:ext cx="351227" cy="64423"/>
            </a:xfrm>
            <a:custGeom>
              <a:rect b="b" l="l" r="r" t="t"/>
              <a:pathLst>
                <a:path extrusionOk="0" h="810" w="4416">
                  <a:moveTo>
                    <a:pt x="4383" y="1"/>
                  </a:moveTo>
                  <a:cubicBezTo>
                    <a:pt x="4379" y="1"/>
                    <a:pt x="4374" y="2"/>
                    <a:pt x="4369" y="6"/>
                  </a:cubicBezTo>
                  <a:cubicBezTo>
                    <a:pt x="4221" y="130"/>
                    <a:pt x="4055" y="233"/>
                    <a:pt x="3871" y="290"/>
                  </a:cubicBezTo>
                  <a:cubicBezTo>
                    <a:pt x="3689" y="351"/>
                    <a:pt x="3495" y="353"/>
                    <a:pt x="3299" y="387"/>
                  </a:cubicBezTo>
                  <a:cubicBezTo>
                    <a:pt x="2916" y="465"/>
                    <a:pt x="2599" y="757"/>
                    <a:pt x="2204" y="766"/>
                  </a:cubicBezTo>
                  <a:cubicBezTo>
                    <a:pt x="2193" y="767"/>
                    <a:pt x="2181" y="767"/>
                    <a:pt x="2170" y="767"/>
                  </a:cubicBezTo>
                  <a:cubicBezTo>
                    <a:pt x="1985" y="767"/>
                    <a:pt x="1825" y="681"/>
                    <a:pt x="1670" y="583"/>
                  </a:cubicBezTo>
                  <a:cubicBezTo>
                    <a:pt x="1499" y="484"/>
                    <a:pt x="1307" y="423"/>
                    <a:pt x="1114" y="389"/>
                  </a:cubicBezTo>
                  <a:cubicBezTo>
                    <a:pt x="732" y="335"/>
                    <a:pt x="337" y="266"/>
                    <a:pt x="33" y="11"/>
                  </a:cubicBezTo>
                  <a:cubicBezTo>
                    <a:pt x="30" y="9"/>
                    <a:pt x="27" y="7"/>
                    <a:pt x="23" y="7"/>
                  </a:cubicBezTo>
                  <a:cubicBezTo>
                    <a:pt x="11" y="7"/>
                    <a:pt x="0" y="26"/>
                    <a:pt x="12" y="35"/>
                  </a:cubicBezTo>
                  <a:cubicBezTo>
                    <a:pt x="316" y="296"/>
                    <a:pt x="723" y="371"/>
                    <a:pt x="1106" y="427"/>
                  </a:cubicBezTo>
                  <a:cubicBezTo>
                    <a:pt x="1297" y="460"/>
                    <a:pt x="1482" y="521"/>
                    <a:pt x="1650" y="618"/>
                  </a:cubicBezTo>
                  <a:cubicBezTo>
                    <a:pt x="1802" y="717"/>
                    <a:pt x="1979" y="809"/>
                    <a:pt x="2169" y="809"/>
                  </a:cubicBezTo>
                  <a:cubicBezTo>
                    <a:pt x="2181" y="809"/>
                    <a:pt x="2192" y="809"/>
                    <a:pt x="2204" y="808"/>
                  </a:cubicBezTo>
                  <a:cubicBezTo>
                    <a:pt x="2608" y="802"/>
                    <a:pt x="2926" y="507"/>
                    <a:pt x="3308" y="429"/>
                  </a:cubicBezTo>
                  <a:cubicBezTo>
                    <a:pt x="3495" y="398"/>
                    <a:pt x="3696" y="393"/>
                    <a:pt x="3885" y="331"/>
                  </a:cubicBezTo>
                  <a:cubicBezTo>
                    <a:pt x="4075" y="271"/>
                    <a:pt x="4245" y="163"/>
                    <a:pt x="4397" y="39"/>
                  </a:cubicBezTo>
                  <a:cubicBezTo>
                    <a:pt x="4415" y="25"/>
                    <a:pt x="4401" y="1"/>
                    <a:pt x="43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3"/>
            <p:cNvSpPr/>
            <p:nvPr/>
          </p:nvSpPr>
          <p:spPr>
            <a:xfrm>
              <a:off x="3543496" y="2961591"/>
              <a:ext cx="351624" cy="232719"/>
            </a:xfrm>
            <a:custGeom>
              <a:rect b="b" l="l" r="r" t="t"/>
              <a:pathLst>
                <a:path extrusionOk="0" h="2926" w="4421">
                  <a:moveTo>
                    <a:pt x="4140" y="0"/>
                  </a:moveTo>
                  <a:cubicBezTo>
                    <a:pt x="4131" y="0"/>
                    <a:pt x="4116" y="3"/>
                    <a:pt x="4083" y="11"/>
                  </a:cubicBezTo>
                  <a:cubicBezTo>
                    <a:pt x="3863" y="67"/>
                    <a:pt x="1973" y="803"/>
                    <a:pt x="536" y="1583"/>
                  </a:cubicBezTo>
                  <a:cubicBezTo>
                    <a:pt x="0" y="1875"/>
                    <a:pt x="76" y="2729"/>
                    <a:pt x="675" y="2902"/>
                  </a:cubicBezTo>
                  <a:cubicBezTo>
                    <a:pt x="730" y="2918"/>
                    <a:pt x="786" y="2925"/>
                    <a:pt x="843" y="2925"/>
                  </a:cubicBezTo>
                  <a:cubicBezTo>
                    <a:pt x="1219" y="2925"/>
                    <a:pt x="1623" y="2607"/>
                    <a:pt x="1919" y="2425"/>
                  </a:cubicBezTo>
                  <a:cubicBezTo>
                    <a:pt x="2342" y="2167"/>
                    <a:pt x="2748" y="1872"/>
                    <a:pt x="3138" y="1564"/>
                  </a:cubicBezTo>
                  <a:cubicBezTo>
                    <a:pt x="4373" y="592"/>
                    <a:pt x="4359" y="332"/>
                    <a:pt x="4404" y="131"/>
                  </a:cubicBezTo>
                  <a:cubicBezTo>
                    <a:pt x="4420" y="55"/>
                    <a:pt x="4364" y="32"/>
                    <a:pt x="4217" y="18"/>
                  </a:cubicBezTo>
                  <a:cubicBezTo>
                    <a:pt x="4155" y="12"/>
                    <a:pt x="4158" y="0"/>
                    <a:pt x="4140" y="0"/>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3"/>
            <p:cNvSpPr/>
            <p:nvPr/>
          </p:nvSpPr>
          <p:spPr>
            <a:xfrm>
              <a:off x="3578333" y="3045184"/>
              <a:ext cx="88761" cy="47164"/>
            </a:xfrm>
            <a:custGeom>
              <a:rect b="b" l="l" r="r" t="t"/>
              <a:pathLst>
                <a:path extrusionOk="0" h="593" w="1116">
                  <a:moveTo>
                    <a:pt x="1092" y="0"/>
                  </a:moveTo>
                  <a:cubicBezTo>
                    <a:pt x="1090" y="0"/>
                    <a:pt x="1087" y="1"/>
                    <a:pt x="1084" y="3"/>
                  </a:cubicBezTo>
                  <a:cubicBezTo>
                    <a:pt x="732" y="188"/>
                    <a:pt x="370" y="357"/>
                    <a:pt x="21" y="552"/>
                  </a:cubicBezTo>
                  <a:cubicBezTo>
                    <a:pt x="1" y="562"/>
                    <a:pt x="13" y="592"/>
                    <a:pt x="31" y="592"/>
                  </a:cubicBezTo>
                  <a:cubicBezTo>
                    <a:pt x="34" y="592"/>
                    <a:pt x="38" y="591"/>
                    <a:pt x="42" y="589"/>
                  </a:cubicBezTo>
                  <a:cubicBezTo>
                    <a:pt x="391" y="398"/>
                    <a:pt x="750" y="224"/>
                    <a:pt x="1099" y="30"/>
                  </a:cubicBezTo>
                  <a:cubicBezTo>
                    <a:pt x="1115" y="22"/>
                    <a:pt x="1106" y="0"/>
                    <a:pt x="10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3"/>
            <p:cNvSpPr/>
            <p:nvPr/>
          </p:nvSpPr>
          <p:spPr>
            <a:xfrm>
              <a:off x="3841759" y="2901143"/>
              <a:ext cx="130596" cy="106338"/>
            </a:xfrm>
            <a:custGeom>
              <a:rect b="b" l="l" r="r" t="t"/>
              <a:pathLst>
                <a:path extrusionOk="0" h="1337" w="1642">
                  <a:moveTo>
                    <a:pt x="1518" y="1"/>
                  </a:moveTo>
                  <a:cubicBezTo>
                    <a:pt x="1246" y="1"/>
                    <a:pt x="531" y="327"/>
                    <a:pt x="146" y="812"/>
                  </a:cubicBezTo>
                  <a:cubicBezTo>
                    <a:pt x="0" y="993"/>
                    <a:pt x="38" y="1337"/>
                    <a:pt x="319" y="1337"/>
                  </a:cubicBezTo>
                  <a:cubicBezTo>
                    <a:pt x="323" y="1337"/>
                    <a:pt x="328" y="1336"/>
                    <a:pt x="333" y="1336"/>
                  </a:cubicBezTo>
                  <a:cubicBezTo>
                    <a:pt x="592" y="1323"/>
                    <a:pt x="844" y="1147"/>
                    <a:pt x="1035" y="987"/>
                  </a:cubicBezTo>
                  <a:cubicBezTo>
                    <a:pt x="1119" y="915"/>
                    <a:pt x="1579" y="510"/>
                    <a:pt x="1339" y="419"/>
                  </a:cubicBezTo>
                  <a:cubicBezTo>
                    <a:pt x="1333" y="417"/>
                    <a:pt x="1268" y="403"/>
                    <a:pt x="1271" y="401"/>
                  </a:cubicBezTo>
                  <a:cubicBezTo>
                    <a:pt x="1347" y="336"/>
                    <a:pt x="1598" y="175"/>
                    <a:pt x="1622" y="94"/>
                  </a:cubicBezTo>
                  <a:cubicBezTo>
                    <a:pt x="1641" y="30"/>
                    <a:pt x="1600" y="1"/>
                    <a:pt x="1518"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3"/>
            <p:cNvSpPr/>
            <p:nvPr/>
          </p:nvSpPr>
          <p:spPr>
            <a:xfrm>
              <a:off x="3907854" y="2931685"/>
              <a:ext cx="36984" cy="23383"/>
            </a:xfrm>
            <a:custGeom>
              <a:rect b="b" l="l" r="r" t="t"/>
              <a:pathLst>
                <a:path extrusionOk="0" h="294" w="465">
                  <a:moveTo>
                    <a:pt x="439" y="0"/>
                  </a:moveTo>
                  <a:cubicBezTo>
                    <a:pt x="437" y="0"/>
                    <a:pt x="435" y="0"/>
                    <a:pt x="433" y="1"/>
                  </a:cubicBezTo>
                  <a:cubicBezTo>
                    <a:pt x="282" y="66"/>
                    <a:pt x="141" y="156"/>
                    <a:pt x="11" y="255"/>
                  </a:cubicBezTo>
                  <a:cubicBezTo>
                    <a:pt x="2" y="261"/>
                    <a:pt x="0" y="276"/>
                    <a:pt x="8" y="285"/>
                  </a:cubicBezTo>
                  <a:cubicBezTo>
                    <a:pt x="11" y="291"/>
                    <a:pt x="18" y="294"/>
                    <a:pt x="24" y="294"/>
                  </a:cubicBezTo>
                  <a:cubicBezTo>
                    <a:pt x="29" y="294"/>
                    <a:pt x="33" y="292"/>
                    <a:pt x="36" y="290"/>
                  </a:cubicBezTo>
                  <a:cubicBezTo>
                    <a:pt x="169" y="194"/>
                    <a:pt x="302" y="104"/>
                    <a:pt x="447" y="32"/>
                  </a:cubicBezTo>
                  <a:cubicBezTo>
                    <a:pt x="464" y="24"/>
                    <a:pt x="455" y="0"/>
                    <a:pt x="4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3"/>
            <p:cNvSpPr/>
            <p:nvPr/>
          </p:nvSpPr>
          <p:spPr>
            <a:xfrm>
              <a:off x="3844384" y="2980521"/>
              <a:ext cx="25133" cy="29507"/>
            </a:xfrm>
            <a:custGeom>
              <a:rect b="b" l="l" r="r" t="t"/>
              <a:pathLst>
                <a:path extrusionOk="0" h="371" w="316">
                  <a:moveTo>
                    <a:pt x="23" y="0"/>
                  </a:moveTo>
                  <a:cubicBezTo>
                    <a:pt x="22" y="0"/>
                    <a:pt x="22" y="0"/>
                    <a:pt x="21" y="0"/>
                  </a:cubicBezTo>
                  <a:cubicBezTo>
                    <a:pt x="10" y="1"/>
                    <a:pt x="1" y="12"/>
                    <a:pt x="2" y="24"/>
                  </a:cubicBezTo>
                  <a:cubicBezTo>
                    <a:pt x="10" y="185"/>
                    <a:pt x="136" y="319"/>
                    <a:pt x="285" y="369"/>
                  </a:cubicBezTo>
                  <a:cubicBezTo>
                    <a:pt x="287" y="370"/>
                    <a:pt x="289" y="370"/>
                    <a:pt x="291" y="370"/>
                  </a:cubicBezTo>
                  <a:cubicBezTo>
                    <a:pt x="307" y="370"/>
                    <a:pt x="316" y="345"/>
                    <a:pt x="298" y="339"/>
                  </a:cubicBezTo>
                  <a:cubicBezTo>
                    <a:pt x="164" y="283"/>
                    <a:pt x="56" y="169"/>
                    <a:pt x="44" y="20"/>
                  </a:cubicBezTo>
                  <a:cubicBezTo>
                    <a:pt x="43" y="9"/>
                    <a:pt x="33" y="0"/>
                    <a:pt x="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3"/>
            <p:cNvSpPr/>
            <p:nvPr/>
          </p:nvSpPr>
          <p:spPr>
            <a:xfrm>
              <a:off x="3778289" y="2961591"/>
              <a:ext cx="351704" cy="232719"/>
            </a:xfrm>
            <a:custGeom>
              <a:rect b="b" l="l" r="r" t="t"/>
              <a:pathLst>
                <a:path extrusionOk="0" h="2926" w="4422">
                  <a:moveTo>
                    <a:pt x="281" y="0"/>
                  </a:moveTo>
                  <a:cubicBezTo>
                    <a:pt x="263" y="0"/>
                    <a:pt x="266" y="12"/>
                    <a:pt x="203" y="18"/>
                  </a:cubicBezTo>
                  <a:cubicBezTo>
                    <a:pt x="57" y="32"/>
                    <a:pt x="1" y="55"/>
                    <a:pt x="17" y="131"/>
                  </a:cubicBezTo>
                  <a:cubicBezTo>
                    <a:pt x="63" y="332"/>
                    <a:pt x="48" y="592"/>
                    <a:pt x="1283" y="1564"/>
                  </a:cubicBezTo>
                  <a:cubicBezTo>
                    <a:pt x="1674" y="1872"/>
                    <a:pt x="2079" y="2167"/>
                    <a:pt x="2502" y="2425"/>
                  </a:cubicBezTo>
                  <a:cubicBezTo>
                    <a:pt x="2797" y="2607"/>
                    <a:pt x="3202" y="2925"/>
                    <a:pt x="3578" y="2925"/>
                  </a:cubicBezTo>
                  <a:cubicBezTo>
                    <a:pt x="3635" y="2925"/>
                    <a:pt x="3691" y="2918"/>
                    <a:pt x="3745" y="2902"/>
                  </a:cubicBezTo>
                  <a:cubicBezTo>
                    <a:pt x="4345" y="2729"/>
                    <a:pt x="4421" y="1875"/>
                    <a:pt x="3884" y="1583"/>
                  </a:cubicBezTo>
                  <a:cubicBezTo>
                    <a:pt x="2447" y="803"/>
                    <a:pt x="558" y="67"/>
                    <a:pt x="337" y="11"/>
                  </a:cubicBezTo>
                  <a:cubicBezTo>
                    <a:pt x="305" y="3"/>
                    <a:pt x="290" y="0"/>
                    <a:pt x="281" y="0"/>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3"/>
            <p:cNvSpPr/>
            <p:nvPr/>
          </p:nvSpPr>
          <p:spPr>
            <a:xfrm>
              <a:off x="4006400" y="3045105"/>
              <a:ext cx="88761" cy="47085"/>
            </a:xfrm>
            <a:custGeom>
              <a:rect b="b" l="l" r="r" t="t"/>
              <a:pathLst>
                <a:path extrusionOk="0" h="592" w="1116">
                  <a:moveTo>
                    <a:pt x="24" y="0"/>
                  </a:moveTo>
                  <a:cubicBezTo>
                    <a:pt x="9" y="0"/>
                    <a:pt x="0" y="22"/>
                    <a:pt x="17" y="30"/>
                  </a:cubicBezTo>
                  <a:cubicBezTo>
                    <a:pt x="366" y="225"/>
                    <a:pt x="726" y="398"/>
                    <a:pt x="1075" y="589"/>
                  </a:cubicBezTo>
                  <a:cubicBezTo>
                    <a:pt x="1078" y="591"/>
                    <a:pt x="1082" y="592"/>
                    <a:pt x="1085" y="592"/>
                  </a:cubicBezTo>
                  <a:cubicBezTo>
                    <a:pt x="1104" y="592"/>
                    <a:pt x="1115" y="562"/>
                    <a:pt x="1095" y="552"/>
                  </a:cubicBezTo>
                  <a:cubicBezTo>
                    <a:pt x="746" y="357"/>
                    <a:pt x="384" y="188"/>
                    <a:pt x="32" y="3"/>
                  </a:cubicBezTo>
                  <a:cubicBezTo>
                    <a:pt x="30" y="1"/>
                    <a:pt x="27" y="0"/>
                    <a:pt x="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3"/>
            <p:cNvSpPr/>
            <p:nvPr/>
          </p:nvSpPr>
          <p:spPr>
            <a:xfrm>
              <a:off x="3701058" y="2901143"/>
              <a:ext cx="130596" cy="106338"/>
            </a:xfrm>
            <a:custGeom>
              <a:rect b="b" l="l" r="r" t="t"/>
              <a:pathLst>
                <a:path extrusionOk="0" h="1337" w="1642">
                  <a:moveTo>
                    <a:pt x="124" y="1"/>
                  </a:moveTo>
                  <a:cubicBezTo>
                    <a:pt x="42" y="1"/>
                    <a:pt x="1" y="30"/>
                    <a:pt x="20" y="94"/>
                  </a:cubicBezTo>
                  <a:cubicBezTo>
                    <a:pt x="44" y="175"/>
                    <a:pt x="295" y="336"/>
                    <a:pt x="371" y="401"/>
                  </a:cubicBezTo>
                  <a:cubicBezTo>
                    <a:pt x="374" y="403"/>
                    <a:pt x="309" y="417"/>
                    <a:pt x="304" y="419"/>
                  </a:cubicBezTo>
                  <a:cubicBezTo>
                    <a:pt x="63" y="510"/>
                    <a:pt x="523" y="915"/>
                    <a:pt x="607" y="987"/>
                  </a:cubicBezTo>
                  <a:cubicBezTo>
                    <a:pt x="798" y="1147"/>
                    <a:pt x="1050" y="1323"/>
                    <a:pt x="1308" y="1336"/>
                  </a:cubicBezTo>
                  <a:cubicBezTo>
                    <a:pt x="1313" y="1336"/>
                    <a:pt x="1318" y="1337"/>
                    <a:pt x="1323" y="1337"/>
                  </a:cubicBezTo>
                  <a:cubicBezTo>
                    <a:pt x="1604" y="1337"/>
                    <a:pt x="1642" y="993"/>
                    <a:pt x="1497" y="812"/>
                  </a:cubicBezTo>
                  <a:cubicBezTo>
                    <a:pt x="1111" y="327"/>
                    <a:pt x="396" y="1"/>
                    <a:pt x="124"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3"/>
            <p:cNvSpPr/>
            <p:nvPr/>
          </p:nvSpPr>
          <p:spPr>
            <a:xfrm>
              <a:off x="3728658" y="2931685"/>
              <a:ext cx="36984" cy="23383"/>
            </a:xfrm>
            <a:custGeom>
              <a:rect b="b" l="l" r="r" t="t"/>
              <a:pathLst>
                <a:path extrusionOk="0" h="294" w="465">
                  <a:moveTo>
                    <a:pt x="24" y="0"/>
                  </a:moveTo>
                  <a:cubicBezTo>
                    <a:pt x="9" y="0"/>
                    <a:pt x="1" y="24"/>
                    <a:pt x="17" y="30"/>
                  </a:cubicBezTo>
                  <a:cubicBezTo>
                    <a:pt x="162" y="102"/>
                    <a:pt x="296" y="193"/>
                    <a:pt x="428" y="289"/>
                  </a:cubicBezTo>
                  <a:cubicBezTo>
                    <a:pt x="431" y="292"/>
                    <a:pt x="435" y="293"/>
                    <a:pt x="440" y="293"/>
                  </a:cubicBezTo>
                  <a:cubicBezTo>
                    <a:pt x="446" y="293"/>
                    <a:pt x="452" y="290"/>
                    <a:pt x="457" y="285"/>
                  </a:cubicBezTo>
                  <a:cubicBezTo>
                    <a:pt x="465" y="276"/>
                    <a:pt x="462" y="263"/>
                    <a:pt x="453" y="255"/>
                  </a:cubicBezTo>
                  <a:cubicBezTo>
                    <a:pt x="322" y="155"/>
                    <a:pt x="182" y="66"/>
                    <a:pt x="30" y="1"/>
                  </a:cubicBezTo>
                  <a:cubicBezTo>
                    <a:pt x="28" y="0"/>
                    <a:pt x="26" y="0"/>
                    <a:pt x="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3"/>
            <p:cNvSpPr/>
            <p:nvPr/>
          </p:nvSpPr>
          <p:spPr>
            <a:xfrm>
              <a:off x="3803900" y="2980441"/>
              <a:ext cx="25213" cy="29507"/>
            </a:xfrm>
            <a:custGeom>
              <a:rect b="b" l="l" r="r" t="t"/>
              <a:pathLst>
                <a:path extrusionOk="0" h="371" w="317">
                  <a:moveTo>
                    <a:pt x="293" y="1"/>
                  </a:moveTo>
                  <a:cubicBezTo>
                    <a:pt x="283" y="1"/>
                    <a:pt x="273" y="7"/>
                    <a:pt x="272" y="20"/>
                  </a:cubicBezTo>
                  <a:cubicBezTo>
                    <a:pt x="260" y="169"/>
                    <a:pt x="152" y="283"/>
                    <a:pt x="18" y="339"/>
                  </a:cubicBezTo>
                  <a:cubicBezTo>
                    <a:pt x="1" y="347"/>
                    <a:pt x="9" y="370"/>
                    <a:pt x="24" y="370"/>
                  </a:cubicBezTo>
                  <a:cubicBezTo>
                    <a:pt x="26" y="370"/>
                    <a:pt x="29" y="370"/>
                    <a:pt x="31" y="369"/>
                  </a:cubicBezTo>
                  <a:cubicBezTo>
                    <a:pt x="178" y="319"/>
                    <a:pt x="306" y="186"/>
                    <a:pt x="315" y="23"/>
                  </a:cubicBezTo>
                  <a:cubicBezTo>
                    <a:pt x="317" y="9"/>
                    <a:pt x="305" y="1"/>
                    <a:pt x="2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3"/>
            <p:cNvSpPr/>
            <p:nvPr/>
          </p:nvSpPr>
          <p:spPr>
            <a:xfrm>
              <a:off x="3837146" y="2972329"/>
              <a:ext cx="60606" cy="27996"/>
            </a:xfrm>
            <a:custGeom>
              <a:rect b="b" l="l" r="r" t="t"/>
              <a:pathLst>
                <a:path extrusionOk="0" h="352" w="762">
                  <a:moveTo>
                    <a:pt x="24" y="0"/>
                  </a:moveTo>
                  <a:cubicBezTo>
                    <a:pt x="8" y="0"/>
                    <a:pt x="0" y="25"/>
                    <a:pt x="17" y="34"/>
                  </a:cubicBezTo>
                  <a:cubicBezTo>
                    <a:pt x="253" y="142"/>
                    <a:pt x="489" y="247"/>
                    <a:pt x="728" y="350"/>
                  </a:cubicBezTo>
                  <a:cubicBezTo>
                    <a:pt x="731" y="351"/>
                    <a:pt x="733" y="351"/>
                    <a:pt x="736" y="351"/>
                  </a:cubicBezTo>
                  <a:cubicBezTo>
                    <a:pt x="744" y="351"/>
                    <a:pt x="752" y="346"/>
                    <a:pt x="756" y="339"/>
                  </a:cubicBezTo>
                  <a:cubicBezTo>
                    <a:pt x="761" y="328"/>
                    <a:pt x="756" y="315"/>
                    <a:pt x="746" y="310"/>
                  </a:cubicBezTo>
                  <a:cubicBezTo>
                    <a:pt x="508" y="204"/>
                    <a:pt x="270" y="102"/>
                    <a:pt x="31" y="2"/>
                  </a:cubicBezTo>
                  <a:cubicBezTo>
                    <a:pt x="29" y="1"/>
                    <a:pt x="26" y="0"/>
                    <a:pt x="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3"/>
            <p:cNvSpPr/>
            <p:nvPr/>
          </p:nvSpPr>
          <p:spPr>
            <a:xfrm>
              <a:off x="3784970" y="3001598"/>
              <a:ext cx="53448" cy="49153"/>
            </a:xfrm>
            <a:custGeom>
              <a:rect b="b" l="l" r="r" t="t"/>
              <a:pathLst>
                <a:path extrusionOk="0" h="618" w="672">
                  <a:moveTo>
                    <a:pt x="24" y="0"/>
                  </a:moveTo>
                  <a:cubicBezTo>
                    <a:pt x="11" y="0"/>
                    <a:pt x="0" y="17"/>
                    <a:pt x="10" y="29"/>
                  </a:cubicBezTo>
                  <a:cubicBezTo>
                    <a:pt x="211" y="234"/>
                    <a:pt x="405" y="441"/>
                    <a:pt x="635" y="614"/>
                  </a:cubicBezTo>
                  <a:cubicBezTo>
                    <a:pt x="638" y="617"/>
                    <a:pt x="642" y="618"/>
                    <a:pt x="647" y="618"/>
                  </a:cubicBezTo>
                  <a:cubicBezTo>
                    <a:pt x="653" y="618"/>
                    <a:pt x="660" y="615"/>
                    <a:pt x="664" y="609"/>
                  </a:cubicBezTo>
                  <a:cubicBezTo>
                    <a:pt x="672" y="599"/>
                    <a:pt x="670" y="586"/>
                    <a:pt x="659" y="578"/>
                  </a:cubicBezTo>
                  <a:cubicBezTo>
                    <a:pt x="439" y="407"/>
                    <a:pt x="236" y="201"/>
                    <a:pt x="35" y="5"/>
                  </a:cubicBezTo>
                  <a:cubicBezTo>
                    <a:pt x="31" y="2"/>
                    <a:pt x="28" y="0"/>
                    <a:pt x="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3"/>
            <p:cNvSpPr/>
            <p:nvPr/>
          </p:nvSpPr>
          <p:spPr>
            <a:xfrm>
              <a:off x="3909047" y="2584427"/>
              <a:ext cx="42313" cy="46528"/>
            </a:xfrm>
            <a:custGeom>
              <a:rect b="b" l="l" r="r" t="t"/>
              <a:pathLst>
                <a:path extrusionOk="0" h="585" w="532">
                  <a:moveTo>
                    <a:pt x="309" y="1"/>
                  </a:moveTo>
                  <a:cubicBezTo>
                    <a:pt x="160" y="2"/>
                    <a:pt x="40" y="123"/>
                    <a:pt x="40" y="272"/>
                  </a:cubicBezTo>
                  <a:cubicBezTo>
                    <a:pt x="40" y="421"/>
                    <a:pt x="1" y="585"/>
                    <a:pt x="150" y="585"/>
                  </a:cubicBezTo>
                  <a:cubicBezTo>
                    <a:pt x="381" y="585"/>
                    <a:pt x="532" y="401"/>
                    <a:pt x="532" y="251"/>
                  </a:cubicBezTo>
                  <a:cubicBezTo>
                    <a:pt x="532" y="101"/>
                    <a:pt x="457" y="1"/>
                    <a:pt x="309"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3"/>
            <p:cNvSpPr/>
            <p:nvPr/>
          </p:nvSpPr>
          <p:spPr>
            <a:xfrm>
              <a:off x="3935533" y="2599698"/>
              <a:ext cx="7715" cy="13998"/>
            </a:xfrm>
            <a:custGeom>
              <a:rect b="b" l="l" r="r" t="t"/>
              <a:pathLst>
                <a:path extrusionOk="0" h="176" w="97">
                  <a:moveTo>
                    <a:pt x="78" y="1"/>
                  </a:moveTo>
                  <a:cubicBezTo>
                    <a:pt x="71" y="1"/>
                    <a:pt x="66" y="6"/>
                    <a:pt x="63" y="13"/>
                  </a:cubicBezTo>
                  <a:cubicBezTo>
                    <a:pt x="51" y="55"/>
                    <a:pt x="27" y="102"/>
                    <a:pt x="10" y="145"/>
                  </a:cubicBezTo>
                  <a:cubicBezTo>
                    <a:pt x="1" y="161"/>
                    <a:pt x="16" y="175"/>
                    <a:pt x="31" y="175"/>
                  </a:cubicBezTo>
                  <a:cubicBezTo>
                    <a:pt x="38" y="175"/>
                    <a:pt x="45" y="172"/>
                    <a:pt x="50" y="164"/>
                  </a:cubicBezTo>
                  <a:cubicBezTo>
                    <a:pt x="72" y="118"/>
                    <a:pt x="89" y="74"/>
                    <a:pt x="97" y="19"/>
                  </a:cubicBezTo>
                  <a:cubicBezTo>
                    <a:pt x="97" y="12"/>
                    <a:pt x="92" y="4"/>
                    <a:pt x="84" y="2"/>
                  </a:cubicBezTo>
                  <a:cubicBezTo>
                    <a:pt x="82" y="1"/>
                    <a:pt x="80" y="1"/>
                    <a:pt x="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3"/>
            <p:cNvSpPr/>
            <p:nvPr/>
          </p:nvSpPr>
          <p:spPr>
            <a:xfrm>
              <a:off x="3725953" y="2584427"/>
              <a:ext cx="42233" cy="46528"/>
            </a:xfrm>
            <a:custGeom>
              <a:rect b="b" l="l" r="r" t="t"/>
              <a:pathLst>
                <a:path extrusionOk="0" h="585" w="531">
                  <a:moveTo>
                    <a:pt x="223" y="1"/>
                  </a:moveTo>
                  <a:cubicBezTo>
                    <a:pt x="75" y="1"/>
                    <a:pt x="1" y="101"/>
                    <a:pt x="1" y="251"/>
                  </a:cubicBezTo>
                  <a:cubicBezTo>
                    <a:pt x="1" y="401"/>
                    <a:pt x="151" y="585"/>
                    <a:pt x="382" y="585"/>
                  </a:cubicBezTo>
                  <a:cubicBezTo>
                    <a:pt x="531" y="585"/>
                    <a:pt x="493" y="421"/>
                    <a:pt x="493" y="272"/>
                  </a:cubicBezTo>
                  <a:cubicBezTo>
                    <a:pt x="493" y="123"/>
                    <a:pt x="371" y="2"/>
                    <a:pt x="223"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3"/>
            <p:cNvSpPr/>
            <p:nvPr/>
          </p:nvSpPr>
          <p:spPr>
            <a:xfrm>
              <a:off x="3733907" y="2599539"/>
              <a:ext cx="7397" cy="14078"/>
            </a:xfrm>
            <a:custGeom>
              <a:rect b="b" l="l" r="r" t="t"/>
              <a:pathLst>
                <a:path extrusionOk="0" h="177" w="93">
                  <a:moveTo>
                    <a:pt x="18" y="1"/>
                  </a:moveTo>
                  <a:cubicBezTo>
                    <a:pt x="17" y="1"/>
                    <a:pt x="17" y="1"/>
                    <a:pt x="16" y="1"/>
                  </a:cubicBezTo>
                  <a:cubicBezTo>
                    <a:pt x="8" y="2"/>
                    <a:pt x="0" y="11"/>
                    <a:pt x="2" y="20"/>
                  </a:cubicBezTo>
                  <a:cubicBezTo>
                    <a:pt x="9" y="76"/>
                    <a:pt x="26" y="119"/>
                    <a:pt x="50" y="165"/>
                  </a:cubicBezTo>
                  <a:cubicBezTo>
                    <a:pt x="54" y="172"/>
                    <a:pt x="61" y="177"/>
                    <a:pt x="68" y="177"/>
                  </a:cubicBezTo>
                  <a:cubicBezTo>
                    <a:pt x="71" y="177"/>
                    <a:pt x="74" y="176"/>
                    <a:pt x="77" y="174"/>
                  </a:cubicBezTo>
                  <a:cubicBezTo>
                    <a:pt x="88" y="169"/>
                    <a:pt x="93" y="156"/>
                    <a:pt x="88" y="145"/>
                  </a:cubicBezTo>
                  <a:cubicBezTo>
                    <a:pt x="70" y="103"/>
                    <a:pt x="47" y="57"/>
                    <a:pt x="34" y="14"/>
                  </a:cubicBezTo>
                  <a:cubicBezTo>
                    <a:pt x="33" y="6"/>
                    <a:pt x="26"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3"/>
            <p:cNvSpPr/>
            <p:nvPr/>
          </p:nvSpPr>
          <p:spPr>
            <a:xfrm>
              <a:off x="3768665" y="2630081"/>
              <a:ext cx="139823" cy="203610"/>
            </a:xfrm>
            <a:custGeom>
              <a:rect b="b" l="l" r="r" t="t"/>
              <a:pathLst>
                <a:path extrusionOk="0" h="2560" w="1758">
                  <a:moveTo>
                    <a:pt x="878" y="1"/>
                  </a:moveTo>
                  <a:cubicBezTo>
                    <a:pt x="526" y="1"/>
                    <a:pt x="243" y="284"/>
                    <a:pt x="243" y="636"/>
                  </a:cubicBezTo>
                  <a:lnTo>
                    <a:pt x="243" y="639"/>
                  </a:lnTo>
                  <a:cubicBezTo>
                    <a:pt x="235" y="720"/>
                    <a:pt x="227" y="787"/>
                    <a:pt x="212" y="872"/>
                  </a:cubicBezTo>
                  <a:cubicBezTo>
                    <a:pt x="190" y="987"/>
                    <a:pt x="144" y="1131"/>
                    <a:pt x="70" y="1341"/>
                  </a:cubicBezTo>
                  <a:lnTo>
                    <a:pt x="65" y="1352"/>
                  </a:lnTo>
                  <a:cubicBezTo>
                    <a:pt x="24" y="1453"/>
                    <a:pt x="1" y="1565"/>
                    <a:pt x="1" y="1681"/>
                  </a:cubicBezTo>
                  <a:cubicBezTo>
                    <a:pt x="1" y="2167"/>
                    <a:pt x="394" y="2559"/>
                    <a:pt x="880" y="2559"/>
                  </a:cubicBezTo>
                  <a:cubicBezTo>
                    <a:pt x="1364" y="2559"/>
                    <a:pt x="1758" y="2167"/>
                    <a:pt x="1758" y="1681"/>
                  </a:cubicBezTo>
                  <a:cubicBezTo>
                    <a:pt x="1758" y="1565"/>
                    <a:pt x="1734" y="1455"/>
                    <a:pt x="1692" y="1353"/>
                  </a:cubicBezTo>
                  <a:cubicBezTo>
                    <a:pt x="1615" y="1137"/>
                    <a:pt x="1569" y="991"/>
                    <a:pt x="1545" y="872"/>
                  </a:cubicBezTo>
                  <a:cubicBezTo>
                    <a:pt x="1529" y="786"/>
                    <a:pt x="1522" y="718"/>
                    <a:pt x="1513" y="636"/>
                  </a:cubicBezTo>
                  <a:cubicBezTo>
                    <a:pt x="1513" y="284"/>
                    <a:pt x="1229" y="1"/>
                    <a:pt x="878"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3"/>
            <p:cNvSpPr/>
            <p:nvPr/>
          </p:nvSpPr>
          <p:spPr>
            <a:xfrm>
              <a:off x="3786242" y="2630240"/>
              <a:ext cx="104270" cy="101089"/>
            </a:xfrm>
            <a:custGeom>
              <a:rect b="b" l="l" r="r" t="t"/>
              <a:pathLst>
                <a:path extrusionOk="0" h="1271" w="1311">
                  <a:moveTo>
                    <a:pt x="656" y="1"/>
                  </a:moveTo>
                  <a:cubicBezTo>
                    <a:pt x="322" y="1"/>
                    <a:pt x="42" y="261"/>
                    <a:pt x="22" y="598"/>
                  </a:cubicBezTo>
                  <a:cubicBezTo>
                    <a:pt x="1" y="948"/>
                    <a:pt x="267" y="1249"/>
                    <a:pt x="619" y="1270"/>
                  </a:cubicBezTo>
                  <a:cubicBezTo>
                    <a:pt x="632" y="1271"/>
                    <a:pt x="645" y="1271"/>
                    <a:pt x="658" y="1271"/>
                  </a:cubicBezTo>
                  <a:cubicBezTo>
                    <a:pt x="991" y="1271"/>
                    <a:pt x="1270" y="1010"/>
                    <a:pt x="1290" y="673"/>
                  </a:cubicBezTo>
                  <a:cubicBezTo>
                    <a:pt x="1311" y="323"/>
                    <a:pt x="1044" y="22"/>
                    <a:pt x="694" y="2"/>
                  </a:cubicBezTo>
                  <a:cubicBezTo>
                    <a:pt x="681" y="1"/>
                    <a:pt x="668" y="1"/>
                    <a:pt x="656"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3"/>
            <p:cNvSpPr/>
            <p:nvPr/>
          </p:nvSpPr>
          <p:spPr>
            <a:xfrm>
              <a:off x="3768744" y="2693949"/>
              <a:ext cx="139743" cy="139743"/>
            </a:xfrm>
            <a:custGeom>
              <a:rect b="b" l="l" r="r" t="t"/>
              <a:pathLst>
                <a:path extrusionOk="0" h="1757" w="1757">
                  <a:moveTo>
                    <a:pt x="879" y="1"/>
                  </a:moveTo>
                  <a:cubicBezTo>
                    <a:pt x="393" y="1"/>
                    <a:pt x="1" y="394"/>
                    <a:pt x="1" y="878"/>
                  </a:cubicBezTo>
                  <a:cubicBezTo>
                    <a:pt x="1" y="1363"/>
                    <a:pt x="393" y="1756"/>
                    <a:pt x="879" y="1756"/>
                  </a:cubicBezTo>
                  <a:cubicBezTo>
                    <a:pt x="1363" y="1756"/>
                    <a:pt x="1757" y="1363"/>
                    <a:pt x="1757" y="878"/>
                  </a:cubicBezTo>
                  <a:cubicBezTo>
                    <a:pt x="1757" y="394"/>
                    <a:pt x="1363" y="1"/>
                    <a:pt x="879"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3"/>
            <p:cNvSpPr/>
            <p:nvPr/>
          </p:nvSpPr>
          <p:spPr>
            <a:xfrm>
              <a:off x="3771687" y="2630081"/>
              <a:ext cx="118825" cy="117155"/>
            </a:xfrm>
            <a:custGeom>
              <a:rect b="b" l="l" r="r" t="t"/>
              <a:pathLst>
                <a:path extrusionOk="0" h="1473" w="1494">
                  <a:moveTo>
                    <a:pt x="842" y="1"/>
                  </a:moveTo>
                  <a:cubicBezTo>
                    <a:pt x="490" y="1"/>
                    <a:pt x="206" y="284"/>
                    <a:pt x="206" y="635"/>
                  </a:cubicBezTo>
                  <a:lnTo>
                    <a:pt x="206" y="639"/>
                  </a:lnTo>
                  <a:cubicBezTo>
                    <a:pt x="198" y="720"/>
                    <a:pt x="191" y="787"/>
                    <a:pt x="175" y="872"/>
                  </a:cubicBezTo>
                  <a:cubicBezTo>
                    <a:pt x="154" y="987"/>
                    <a:pt x="108" y="1131"/>
                    <a:pt x="33" y="1341"/>
                  </a:cubicBezTo>
                  <a:lnTo>
                    <a:pt x="29" y="1352"/>
                  </a:lnTo>
                  <a:cubicBezTo>
                    <a:pt x="23" y="1365"/>
                    <a:pt x="18" y="1378"/>
                    <a:pt x="14" y="1391"/>
                  </a:cubicBezTo>
                  <a:cubicBezTo>
                    <a:pt x="9" y="1403"/>
                    <a:pt x="6" y="1418"/>
                    <a:pt x="2" y="1430"/>
                  </a:cubicBezTo>
                  <a:cubicBezTo>
                    <a:pt x="1" y="1432"/>
                    <a:pt x="1" y="1433"/>
                    <a:pt x="1" y="1434"/>
                  </a:cubicBezTo>
                  <a:cubicBezTo>
                    <a:pt x="65" y="1465"/>
                    <a:pt x="192" y="1473"/>
                    <a:pt x="301" y="1473"/>
                  </a:cubicBezTo>
                  <a:cubicBezTo>
                    <a:pt x="586" y="1471"/>
                    <a:pt x="847" y="1387"/>
                    <a:pt x="1081" y="1221"/>
                  </a:cubicBezTo>
                  <a:cubicBezTo>
                    <a:pt x="1235" y="1112"/>
                    <a:pt x="1408" y="956"/>
                    <a:pt x="1494" y="782"/>
                  </a:cubicBezTo>
                  <a:cubicBezTo>
                    <a:pt x="1486" y="734"/>
                    <a:pt x="1481" y="688"/>
                    <a:pt x="1476" y="635"/>
                  </a:cubicBezTo>
                  <a:cubicBezTo>
                    <a:pt x="1476" y="284"/>
                    <a:pt x="1192" y="1"/>
                    <a:pt x="842" y="1"/>
                  </a:cubicBezTo>
                  <a:close/>
                </a:path>
              </a:pathLst>
            </a:custGeom>
            <a:solidFill>
              <a:srgbClr val="ED9B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3"/>
            <p:cNvSpPr/>
            <p:nvPr/>
          </p:nvSpPr>
          <p:spPr>
            <a:xfrm>
              <a:off x="3738997" y="2470768"/>
              <a:ext cx="199394" cy="241230"/>
            </a:xfrm>
            <a:custGeom>
              <a:rect b="b" l="l" r="r" t="t"/>
              <a:pathLst>
                <a:path extrusionOk="0" h="3033" w="2507">
                  <a:moveTo>
                    <a:pt x="1250" y="0"/>
                  </a:moveTo>
                  <a:cubicBezTo>
                    <a:pt x="824" y="9"/>
                    <a:pt x="465" y="229"/>
                    <a:pt x="268" y="645"/>
                  </a:cubicBezTo>
                  <a:cubicBezTo>
                    <a:pt x="63" y="1075"/>
                    <a:pt x="0" y="1974"/>
                    <a:pt x="278" y="2427"/>
                  </a:cubicBezTo>
                  <a:cubicBezTo>
                    <a:pt x="429" y="2673"/>
                    <a:pt x="789" y="3027"/>
                    <a:pt x="1249" y="3032"/>
                  </a:cubicBezTo>
                  <a:lnTo>
                    <a:pt x="1258" y="3032"/>
                  </a:lnTo>
                  <a:cubicBezTo>
                    <a:pt x="1717" y="3027"/>
                    <a:pt x="2076" y="2675"/>
                    <a:pt x="2228" y="2427"/>
                  </a:cubicBezTo>
                  <a:cubicBezTo>
                    <a:pt x="2506" y="1974"/>
                    <a:pt x="2444" y="1075"/>
                    <a:pt x="2240" y="645"/>
                  </a:cubicBezTo>
                  <a:cubicBezTo>
                    <a:pt x="2041" y="229"/>
                    <a:pt x="1685" y="9"/>
                    <a:pt x="1259" y="0"/>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3"/>
            <p:cNvSpPr/>
            <p:nvPr/>
          </p:nvSpPr>
          <p:spPr>
            <a:xfrm>
              <a:off x="3865461" y="2555316"/>
              <a:ext cx="26406" cy="15350"/>
            </a:xfrm>
            <a:custGeom>
              <a:rect b="b" l="l" r="r" t="t"/>
              <a:pathLst>
                <a:path extrusionOk="0" h="193" w="332">
                  <a:moveTo>
                    <a:pt x="135" y="0"/>
                  </a:moveTo>
                  <a:cubicBezTo>
                    <a:pt x="65" y="0"/>
                    <a:pt x="2" y="27"/>
                    <a:pt x="2" y="85"/>
                  </a:cubicBezTo>
                  <a:cubicBezTo>
                    <a:pt x="0" y="151"/>
                    <a:pt x="106" y="192"/>
                    <a:pt x="197" y="192"/>
                  </a:cubicBezTo>
                  <a:cubicBezTo>
                    <a:pt x="260" y="192"/>
                    <a:pt x="316" y="172"/>
                    <a:pt x="322" y="124"/>
                  </a:cubicBezTo>
                  <a:cubicBezTo>
                    <a:pt x="331" y="46"/>
                    <a:pt x="227" y="0"/>
                    <a:pt x="135" y="0"/>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3"/>
            <p:cNvSpPr/>
            <p:nvPr/>
          </p:nvSpPr>
          <p:spPr>
            <a:xfrm>
              <a:off x="3784970" y="2555555"/>
              <a:ext cx="27519" cy="15112"/>
            </a:xfrm>
            <a:custGeom>
              <a:rect b="b" l="l" r="r" t="t"/>
              <a:pathLst>
                <a:path extrusionOk="0" h="190" w="346">
                  <a:moveTo>
                    <a:pt x="196" y="1"/>
                  </a:moveTo>
                  <a:cubicBezTo>
                    <a:pt x="103" y="1"/>
                    <a:pt x="1" y="47"/>
                    <a:pt x="18" y="122"/>
                  </a:cubicBezTo>
                  <a:cubicBezTo>
                    <a:pt x="27" y="168"/>
                    <a:pt x="89" y="189"/>
                    <a:pt x="156" y="189"/>
                  </a:cubicBezTo>
                  <a:cubicBezTo>
                    <a:pt x="246" y="189"/>
                    <a:pt x="346" y="151"/>
                    <a:pt x="338" y="85"/>
                  </a:cubicBezTo>
                  <a:cubicBezTo>
                    <a:pt x="331" y="26"/>
                    <a:pt x="266" y="1"/>
                    <a:pt x="196" y="1"/>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3"/>
            <p:cNvSpPr/>
            <p:nvPr/>
          </p:nvSpPr>
          <p:spPr>
            <a:xfrm>
              <a:off x="3828874" y="2574326"/>
              <a:ext cx="21793" cy="48596"/>
            </a:xfrm>
            <a:custGeom>
              <a:rect b="b" l="l" r="r" t="t"/>
              <a:pathLst>
                <a:path extrusionOk="0" h="611" w="274">
                  <a:moveTo>
                    <a:pt x="188" y="0"/>
                  </a:moveTo>
                  <a:cubicBezTo>
                    <a:pt x="179" y="0"/>
                    <a:pt x="170" y="7"/>
                    <a:pt x="171" y="18"/>
                  </a:cubicBezTo>
                  <a:cubicBezTo>
                    <a:pt x="191" y="137"/>
                    <a:pt x="208" y="260"/>
                    <a:pt x="221" y="380"/>
                  </a:cubicBezTo>
                  <a:cubicBezTo>
                    <a:pt x="228" y="439"/>
                    <a:pt x="227" y="501"/>
                    <a:pt x="186" y="531"/>
                  </a:cubicBezTo>
                  <a:cubicBezTo>
                    <a:pt x="143" y="562"/>
                    <a:pt x="74" y="568"/>
                    <a:pt x="23" y="574"/>
                  </a:cubicBezTo>
                  <a:cubicBezTo>
                    <a:pt x="1" y="574"/>
                    <a:pt x="1" y="610"/>
                    <a:pt x="23" y="610"/>
                  </a:cubicBezTo>
                  <a:cubicBezTo>
                    <a:pt x="32" y="610"/>
                    <a:pt x="40" y="611"/>
                    <a:pt x="49" y="611"/>
                  </a:cubicBezTo>
                  <a:cubicBezTo>
                    <a:pt x="57" y="611"/>
                    <a:pt x="65" y="610"/>
                    <a:pt x="73" y="609"/>
                  </a:cubicBezTo>
                  <a:cubicBezTo>
                    <a:pt x="157" y="600"/>
                    <a:pt x="254" y="570"/>
                    <a:pt x="266" y="473"/>
                  </a:cubicBezTo>
                  <a:cubicBezTo>
                    <a:pt x="274" y="317"/>
                    <a:pt x="232" y="164"/>
                    <a:pt x="201" y="11"/>
                  </a:cubicBezTo>
                  <a:cubicBezTo>
                    <a:pt x="199" y="3"/>
                    <a:pt x="194" y="0"/>
                    <a:pt x="1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3"/>
            <p:cNvSpPr/>
            <p:nvPr/>
          </p:nvSpPr>
          <p:spPr>
            <a:xfrm>
              <a:off x="3789026" y="2584188"/>
              <a:ext cx="22667" cy="9465"/>
            </a:xfrm>
            <a:custGeom>
              <a:rect b="b" l="l" r="r" t="t"/>
              <a:pathLst>
                <a:path extrusionOk="0" h="119" w="285">
                  <a:moveTo>
                    <a:pt x="141" y="1"/>
                  </a:moveTo>
                  <a:cubicBezTo>
                    <a:pt x="88" y="1"/>
                    <a:pt x="37" y="27"/>
                    <a:pt x="11" y="82"/>
                  </a:cubicBezTo>
                  <a:cubicBezTo>
                    <a:pt x="1" y="100"/>
                    <a:pt x="18" y="119"/>
                    <a:pt x="36" y="119"/>
                  </a:cubicBezTo>
                  <a:cubicBezTo>
                    <a:pt x="42" y="119"/>
                    <a:pt x="49" y="116"/>
                    <a:pt x="54" y="110"/>
                  </a:cubicBezTo>
                  <a:cubicBezTo>
                    <a:pt x="64" y="99"/>
                    <a:pt x="77" y="86"/>
                    <a:pt x="92" y="77"/>
                  </a:cubicBezTo>
                  <a:cubicBezTo>
                    <a:pt x="105" y="69"/>
                    <a:pt x="118" y="66"/>
                    <a:pt x="132" y="66"/>
                  </a:cubicBezTo>
                  <a:cubicBezTo>
                    <a:pt x="163" y="66"/>
                    <a:pt x="195" y="84"/>
                    <a:pt x="221" y="102"/>
                  </a:cubicBezTo>
                  <a:cubicBezTo>
                    <a:pt x="227" y="106"/>
                    <a:pt x="233" y="108"/>
                    <a:pt x="239" y="108"/>
                  </a:cubicBezTo>
                  <a:cubicBezTo>
                    <a:pt x="265" y="108"/>
                    <a:pt x="285" y="72"/>
                    <a:pt x="260" y="51"/>
                  </a:cubicBezTo>
                  <a:cubicBezTo>
                    <a:pt x="228" y="18"/>
                    <a:pt x="184" y="1"/>
                    <a:pt x="1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3"/>
            <p:cNvSpPr/>
            <p:nvPr/>
          </p:nvSpPr>
          <p:spPr>
            <a:xfrm>
              <a:off x="3867847" y="2584188"/>
              <a:ext cx="22667" cy="9544"/>
            </a:xfrm>
            <a:custGeom>
              <a:rect b="b" l="l" r="r" t="t"/>
              <a:pathLst>
                <a:path extrusionOk="0" h="120" w="285">
                  <a:moveTo>
                    <a:pt x="141" y="1"/>
                  </a:moveTo>
                  <a:cubicBezTo>
                    <a:pt x="88" y="1"/>
                    <a:pt x="37" y="27"/>
                    <a:pt x="11" y="82"/>
                  </a:cubicBezTo>
                  <a:cubicBezTo>
                    <a:pt x="1" y="100"/>
                    <a:pt x="18" y="119"/>
                    <a:pt x="35" y="119"/>
                  </a:cubicBezTo>
                  <a:cubicBezTo>
                    <a:pt x="42" y="119"/>
                    <a:pt x="48" y="117"/>
                    <a:pt x="54" y="110"/>
                  </a:cubicBezTo>
                  <a:cubicBezTo>
                    <a:pt x="64" y="99"/>
                    <a:pt x="77" y="86"/>
                    <a:pt x="92" y="77"/>
                  </a:cubicBezTo>
                  <a:cubicBezTo>
                    <a:pt x="105" y="69"/>
                    <a:pt x="118" y="66"/>
                    <a:pt x="132" y="66"/>
                  </a:cubicBezTo>
                  <a:cubicBezTo>
                    <a:pt x="163" y="66"/>
                    <a:pt x="194" y="84"/>
                    <a:pt x="221" y="102"/>
                  </a:cubicBezTo>
                  <a:cubicBezTo>
                    <a:pt x="227" y="106"/>
                    <a:pt x="233" y="108"/>
                    <a:pt x="239" y="108"/>
                  </a:cubicBezTo>
                  <a:cubicBezTo>
                    <a:pt x="265" y="108"/>
                    <a:pt x="284" y="72"/>
                    <a:pt x="260" y="51"/>
                  </a:cubicBezTo>
                  <a:cubicBezTo>
                    <a:pt x="227" y="18"/>
                    <a:pt x="184" y="1"/>
                    <a:pt x="1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3"/>
            <p:cNvSpPr/>
            <p:nvPr/>
          </p:nvSpPr>
          <p:spPr>
            <a:xfrm>
              <a:off x="3758404" y="2611628"/>
              <a:ext cx="47801" cy="30462"/>
            </a:xfrm>
            <a:custGeom>
              <a:rect b="b" l="l" r="r" t="t"/>
              <a:pathLst>
                <a:path extrusionOk="0" h="383" w="601">
                  <a:moveTo>
                    <a:pt x="352" y="0"/>
                  </a:moveTo>
                  <a:cubicBezTo>
                    <a:pt x="345" y="0"/>
                    <a:pt x="339" y="0"/>
                    <a:pt x="332" y="1"/>
                  </a:cubicBezTo>
                  <a:cubicBezTo>
                    <a:pt x="0" y="16"/>
                    <a:pt x="2" y="382"/>
                    <a:pt x="341" y="382"/>
                  </a:cubicBezTo>
                  <a:cubicBezTo>
                    <a:pt x="348" y="382"/>
                    <a:pt x="355" y="382"/>
                    <a:pt x="363" y="382"/>
                  </a:cubicBezTo>
                  <a:cubicBezTo>
                    <a:pt x="484" y="376"/>
                    <a:pt x="600" y="275"/>
                    <a:pt x="591" y="180"/>
                  </a:cubicBezTo>
                  <a:cubicBezTo>
                    <a:pt x="581" y="64"/>
                    <a:pt x="476" y="0"/>
                    <a:pt x="352" y="0"/>
                  </a:cubicBezTo>
                  <a:close/>
                </a:path>
              </a:pathLst>
            </a:custGeom>
            <a:solidFill>
              <a:srgbClr val="ED9B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3"/>
            <p:cNvSpPr/>
            <p:nvPr/>
          </p:nvSpPr>
          <p:spPr>
            <a:xfrm>
              <a:off x="3871029" y="2611310"/>
              <a:ext cx="47880" cy="30382"/>
            </a:xfrm>
            <a:custGeom>
              <a:rect b="b" l="l" r="r" t="t"/>
              <a:pathLst>
                <a:path extrusionOk="0" h="382" w="602">
                  <a:moveTo>
                    <a:pt x="251" y="0"/>
                  </a:moveTo>
                  <a:cubicBezTo>
                    <a:pt x="127" y="0"/>
                    <a:pt x="19" y="63"/>
                    <a:pt x="10" y="180"/>
                  </a:cubicBezTo>
                  <a:cubicBezTo>
                    <a:pt x="0" y="275"/>
                    <a:pt x="116" y="376"/>
                    <a:pt x="237" y="381"/>
                  </a:cubicBezTo>
                  <a:cubicBezTo>
                    <a:pt x="245" y="382"/>
                    <a:pt x="253" y="382"/>
                    <a:pt x="260" y="382"/>
                  </a:cubicBezTo>
                  <a:cubicBezTo>
                    <a:pt x="599" y="382"/>
                    <a:pt x="602" y="16"/>
                    <a:pt x="268" y="0"/>
                  </a:cubicBezTo>
                  <a:cubicBezTo>
                    <a:pt x="262" y="0"/>
                    <a:pt x="257" y="0"/>
                    <a:pt x="251" y="0"/>
                  </a:cubicBezTo>
                  <a:close/>
                </a:path>
              </a:pathLst>
            </a:custGeom>
            <a:solidFill>
              <a:srgbClr val="ED9B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3"/>
            <p:cNvSpPr/>
            <p:nvPr/>
          </p:nvSpPr>
          <p:spPr>
            <a:xfrm>
              <a:off x="3712909" y="2432352"/>
              <a:ext cx="117394" cy="150719"/>
            </a:xfrm>
            <a:custGeom>
              <a:rect b="b" l="l" r="r" t="t"/>
              <a:pathLst>
                <a:path extrusionOk="0" h="1895" w="1476">
                  <a:moveTo>
                    <a:pt x="965" y="1"/>
                  </a:moveTo>
                  <a:cubicBezTo>
                    <a:pt x="921" y="1"/>
                    <a:pt x="876" y="5"/>
                    <a:pt x="828" y="14"/>
                  </a:cubicBezTo>
                  <a:cubicBezTo>
                    <a:pt x="677" y="43"/>
                    <a:pt x="546" y="118"/>
                    <a:pt x="433" y="221"/>
                  </a:cubicBezTo>
                  <a:cubicBezTo>
                    <a:pt x="274" y="366"/>
                    <a:pt x="156" y="539"/>
                    <a:pt x="79" y="741"/>
                  </a:cubicBezTo>
                  <a:cubicBezTo>
                    <a:pt x="33" y="855"/>
                    <a:pt x="6" y="974"/>
                    <a:pt x="3" y="1097"/>
                  </a:cubicBezTo>
                  <a:cubicBezTo>
                    <a:pt x="1" y="1292"/>
                    <a:pt x="53" y="1471"/>
                    <a:pt x="151" y="1638"/>
                  </a:cubicBezTo>
                  <a:cubicBezTo>
                    <a:pt x="200" y="1719"/>
                    <a:pt x="256" y="1789"/>
                    <a:pt x="329" y="1847"/>
                  </a:cubicBezTo>
                  <a:cubicBezTo>
                    <a:pt x="370" y="1879"/>
                    <a:pt x="400" y="1895"/>
                    <a:pt x="432" y="1895"/>
                  </a:cubicBezTo>
                  <a:cubicBezTo>
                    <a:pt x="459" y="1895"/>
                    <a:pt x="488" y="1883"/>
                    <a:pt x="526" y="1861"/>
                  </a:cubicBezTo>
                  <a:cubicBezTo>
                    <a:pt x="539" y="1855"/>
                    <a:pt x="550" y="1847"/>
                    <a:pt x="561" y="1840"/>
                  </a:cubicBezTo>
                  <a:cubicBezTo>
                    <a:pt x="715" y="1747"/>
                    <a:pt x="848" y="1627"/>
                    <a:pt x="967" y="1496"/>
                  </a:cubicBezTo>
                  <a:cubicBezTo>
                    <a:pt x="1072" y="1380"/>
                    <a:pt x="1157" y="1250"/>
                    <a:pt x="1235" y="1114"/>
                  </a:cubicBezTo>
                  <a:cubicBezTo>
                    <a:pt x="1327" y="954"/>
                    <a:pt x="1397" y="785"/>
                    <a:pt x="1448" y="609"/>
                  </a:cubicBezTo>
                  <a:cubicBezTo>
                    <a:pt x="1466" y="547"/>
                    <a:pt x="1475" y="484"/>
                    <a:pt x="1476" y="404"/>
                  </a:cubicBezTo>
                  <a:cubicBezTo>
                    <a:pt x="1475" y="394"/>
                    <a:pt x="1474" y="371"/>
                    <a:pt x="1474" y="342"/>
                  </a:cubicBezTo>
                  <a:cubicBezTo>
                    <a:pt x="1473" y="327"/>
                    <a:pt x="1470" y="313"/>
                    <a:pt x="1465" y="301"/>
                  </a:cubicBezTo>
                  <a:cubicBezTo>
                    <a:pt x="1459" y="285"/>
                    <a:pt x="1454" y="269"/>
                    <a:pt x="1444" y="256"/>
                  </a:cubicBezTo>
                  <a:cubicBezTo>
                    <a:pt x="1310" y="87"/>
                    <a:pt x="1156" y="1"/>
                    <a:pt x="965" y="1"/>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3"/>
            <p:cNvSpPr/>
            <p:nvPr/>
          </p:nvSpPr>
          <p:spPr>
            <a:xfrm>
              <a:off x="3777334" y="2429409"/>
              <a:ext cx="181737" cy="153821"/>
            </a:xfrm>
            <a:custGeom>
              <a:rect b="b" l="l" r="r" t="t"/>
              <a:pathLst>
                <a:path extrusionOk="0" h="1934" w="2285">
                  <a:moveTo>
                    <a:pt x="1109" y="1"/>
                  </a:moveTo>
                  <a:cubicBezTo>
                    <a:pt x="342" y="1"/>
                    <a:pt x="0" y="901"/>
                    <a:pt x="584" y="1346"/>
                  </a:cubicBezTo>
                  <a:cubicBezTo>
                    <a:pt x="678" y="1418"/>
                    <a:pt x="778" y="1446"/>
                    <a:pt x="858" y="1446"/>
                  </a:cubicBezTo>
                  <a:cubicBezTo>
                    <a:pt x="977" y="1446"/>
                    <a:pt x="1054" y="1385"/>
                    <a:pt x="1010" y="1308"/>
                  </a:cubicBezTo>
                  <a:cubicBezTo>
                    <a:pt x="969" y="1236"/>
                    <a:pt x="963" y="1264"/>
                    <a:pt x="851" y="1035"/>
                  </a:cubicBezTo>
                  <a:cubicBezTo>
                    <a:pt x="849" y="1028"/>
                    <a:pt x="844" y="1016"/>
                    <a:pt x="850" y="1012"/>
                  </a:cubicBezTo>
                  <a:cubicBezTo>
                    <a:pt x="850" y="1012"/>
                    <a:pt x="851" y="1012"/>
                    <a:pt x="852" y="1012"/>
                  </a:cubicBezTo>
                  <a:cubicBezTo>
                    <a:pt x="861" y="1012"/>
                    <a:pt x="879" y="1048"/>
                    <a:pt x="911" y="1076"/>
                  </a:cubicBezTo>
                  <a:cubicBezTo>
                    <a:pt x="1212" y="1332"/>
                    <a:pt x="1451" y="1257"/>
                    <a:pt x="1620" y="1494"/>
                  </a:cubicBezTo>
                  <a:cubicBezTo>
                    <a:pt x="1692" y="1596"/>
                    <a:pt x="1785" y="1896"/>
                    <a:pt x="1918" y="1930"/>
                  </a:cubicBezTo>
                  <a:cubicBezTo>
                    <a:pt x="1927" y="1933"/>
                    <a:pt x="1937" y="1934"/>
                    <a:pt x="1946" y="1934"/>
                  </a:cubicBezTo>
                  <a:cubicBezTo>
                    <a:pt x="2154" y="1934"/>
                    <a:pt x="2285" y="1364"/>
                    <a:pt x="2282" y="1220"/>
                  </a:cubicBezTo>
                  <a:cubicBezTo>
                    <a:pt x="2276" y="927"/>
                    <a:pt x="2236" y="710"/>
                    <a:pt x="2114" y="517"/>
                  </a:cubicBezTo>
                  <a:cubicBezTo>
                    <a:pt x="1970" y="290"/>
                    <a:pt x="1749" y="113"/>
                    <a:pt x="1332" y="25"/>
                  </a:cubicBezTo>
                  <a:cubicBezTo>
                    <a:pt x="1255" y="8"/>
                    <a:pt x="1180" y="1"/>
                    <a:pt x="1109" y="1"/>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3"/>
            <p:cNvSpPr/>
            <p:nvPr/>
          </p:nvSpPr>
          <p:spPr>
            <a:xfrm>
              <a:off x="3787754" y="2448657"/>
              <a:ext cx="26962" cy="69036"/>
            </a:xfrm>
            <a:custGeom>
              <a:rect b="b" l="l" r="r" t="t"/>
              <a:pathLst>
                <a:path extrusionOk="0" h="868" w="339">
                  <a:moveTo>
                    <a:pt x="314" y="0"/>
                  </a:moveTo>
                  <a:cubicBezTo>
                    <a:pt x="310" y="0"/>
                    <a:pt x="306" y="2"/>
                    <a:pt x="302" y="6"/>
                  </a:cubicBezTo>
                  <a:cubicBezTo>
                    <a:pt x="86" y="232"/>
                    <a:pt x="0" y="599"/>
                    <a:pt x="205" y="859"/>
                  </a:cubicBezTo>
                  <a:cubicBezTo>
                    <a:pt x="210" y="865"/>
                    <a:pt x="216" y="868"/>
                    <a:pt x="222" y="868"/>
                  </a:cubicBezTo>
                  <a:cubicBezTo>
                    <a:pt x="237" y="868"/>
                    <a:pt x="253" y="849"/>
                    <a:pt x="240" y="833"/>
                  </a:cubicBezTo>
                  <a:cubicBezTo>
                    <a:pt x="50" y="589"/>
                    <a:pt x="131" y="246"/>
                    <a:pt x="327" y="29"/>
                  </a:cubicBezTo>
                  <a:cubicBezTo>
                    <a:pt x="338" y="17"/>
                    <a:pt x="327" y="0"/>
                    <a:pt x="3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3"/>
            <p:cNvSpPr/>
            <p:nvPr/>
          </p:nvSpPr>
          <p:spPr>
            <a:xfrm>
              <a:off x="3712512" y="2446032"/>
              <a:ext cx="73093" cy="126302"/>
            </a:xfrm>
            <a:custGeom>
              <a:rect b="b" l="l" r="r" t="t"/>
              <a:pathLst>
                <a:path extrusionOk="0" h="1588" w="919">
                  <a:moveTo>
                    <a:pt x="894" y="1"/>
                  </a:moveTo>
                  <a:cubicBezTo>
                    <a:pt x="892" y="1"/>
                    <a:pt x="889" y="1"/>
                    <a:pt x="885" y="3"/>
                  </a:cubicBezTo>
                  <a:cubicBezTo>
                    <a:pt x="363" y="338"/>
                    <a:pt x="0" y="937"/>
                    <a:pt x="53" y="1567"/>
                  </a:cubicBezTo>
                  <a:cubicBezTo>
                    <a:pt x="53" y="1581"/>
                    <a:pt x="63" y="1588"/>
                    <a:pt x="74" y="1588"/>
                  </a:cubicBezTo>
                  <a:cubicBezTo>
                    <a:pt x="85" y="1588"/>
                    <a:pt x="97" y="1580"/>
                    <a:pt x="95" y="1565"/>
                  </a:cubicBezTo>
                  <a:cubicBezTo>
                    <a:pt x="47" y="951"/>
                    <a:pt x="400" y="365"/>
                    <a:pt x="903" y="32"/>
                  </a:cubicBezTo>
                  <a:cubicBezTo>
                    <a:pt x="918" y="23"/>
                    <a:pt x="909" y="1"/>
                    <a:pt x="8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3"/>
            <p:cNvSpPr/>
            <p:nvPr/>
          </p:nvSpPr>
          <p:spPr>
            <a:xfrm>
              <a:off x="3849872" y="2445635"/>
              <a:ext cx="102680" cy="127097"/>
            </a:xfrm>
            <a:custGeom>
              <a:rect b="b" l="l" r="r" t="t"/>
              <a:pathLst>
                <a:path extrusionOk="0" h="1598" w="1291">
                  <a:moveTo>
                    <a:pt x="23" y="0"/>
                  </a:moveTo>
                  <a:cubicBezTo>
                    <a:pt x="1" y="0"/>
                    <a:pt x="2" y="32"/>
                    <a:pt x="22" y="32"/>
                  </a:cubicBezTo>
                  <a:cubicBezTo>
                    <a:pt x="23" y="32"/>
                    <a:pt x="24" y="32"/>
                    <a:pt x="25" y="32"/>
                  </a:cubicBezTo>
                  <a:cubicBezTo>
                    <a:pt x="751" y="40"/>
                    <a:pt x="1194" y="603"/>
                    <a:pt x="1241" y="1295"/>
                  </a:cubicBezTo>
                  <a:lnTo>
                    <a:pt x="1248" y="1575"/>
                  </a:lnTo>
                  <a:cubicBezTo>
                    <a:pt x="1247" y="1588"/>
                    <a:pt x="1257" y="1598"/>
                    <a:pt x="1270" y="1598"/>
                  </a:cubicBezTo>
                  <a:cubicBezTo>
                    <a:pt x="1282" y="1598"/>
                    <a:pt x="1291" y="1588"/>
                    <a:pt x="1291" y="1576"/>
                  </a:cubicBezTo>
                  <a:lnTo>
                    <a:pt x="1283" y="1293"/>
                  </a:lnTo>
                  <a:cubicBezTo>
                    <a:pt x="1236" y="574"/>
                    <a:pt x="777" y="4"/>
                    <a:pt x="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3"/>
            <p:cNvSpPr/>
            <p:nvPr/>
          </p:nvSpPr>
          <p:spPr>
            <a:xfrm>
              <a:off x="3818614" y="2639705"/>
              <a:ext cx="46448" cy="24258"/>
            </a:xfrm>
            <a:custGeom>
              <a:rect b="b" l="l" r="r" t="t"/>
              <a:pathLst>
                <a:path extrusionOk="0" h="305" w="584">
                  <a:moveTo>
                    <a:pt x="285" y="1"/>
                  </a:moveTo>
                  <a:cubicBezTo>
                    <a:pt x="220" y="1"/>
                    <a:pt x="158" y="19"/>
                    <a:pt x="109" y="55"/>
                  </a:cubicBezTo>
                  <a:cubicBezTo>
                    <a:pt x="106" y="58"/>
                    <a:pt x="103" y="60"/>
                    <a:pt x="100" y="63"/>
                  </a:cubicBezTo>
                  <a:cubicBezTo>
                    <a:pt x="72" y="85"/>
                    <a:pt x="48" y="113"/>
                    <a:pt x="32" y="147"/>
                  </a:cubicBezTo>
                  <a:cubicBezTo>
                    <a:pt x="15" y="179"/>
                    <a:pt x="0" y="233"/>
                    <a:pt x="22" y="264"/>
                  </a:cubicBezTo>
                  <a:cubicBezTo>
                    <a:pt x="31" y="277"/>
                    <a:pt x="43" y="289"/>
                    <a:pt x="58" y="295"/>
                  </a:cubicBezTo>
                  <a:cubicBezTo>
                    <a:pt x="68" y="301"/>
                    <a:pt x="80" y="304"/>
                    <a:pt x="92" y="304"/>
                  </a:cubicBezTo>
                  <a:cubicBezTo>
                    <a:pt x="100" y="304"/>
                    <a:pt x="107" y="303"/>
                    <a:pt x="115" y="301"/>
                  </a:cubicBezTo>
                  <a:cubicBezTo>
                    <a:pt x="134" y="295"/>
                    <a:pt x="152" y="287"/>
                    <a:pt x="171" y="280"/>
                  </a:cubicBezTo>
                  <a:cubicBezTo>
                    <a:pt x="208" y="265"/>
                    <a:pt x="245" y="257"/>
                    <a:pt x="284" y="257"/>
                  </a:cubicBezTo>
                  <a:cubicBezTo>
                    <a:pt x="318" y="257"/>
                    <a:pt x="354" y="263"/>
                    <a:pt x="390" y="276"/>
                  </a:cubicBezTo>
                  <a:cubicBezTo>
                    <a:pt x="414" y="285"/>
                    <a:pt x="442" y="293"/>
                    <a:pt x="467" y="298"/>
                  </a:cubicBezTo>
                  <a:cubicBezTo>
                    <a:pt x="472" y="298"/>
                    <a:pt x="477" y="299"/>
                    <a:pt x="482" y="299"/>
                  </a:cubicBezTo>
                  <a:cubicBezTo>
                    <a:pt x="498" y="299"/>
                    <a:pt x="513" y="295"/>
                    <a:pt x="525" y="289"/>
                  </a:cubicBezTo>
                  <a:cubicBezTo>
                    <a:pt x="565" y="267"/>
                    <a:pt x="583" y="219"/>
                    <a:pt x="561" y="168"/>
                  </a:cubicBezTo>
                  <a:cubicBezTo>
                    <a:pt x="545" y="129"/>
                    <a:pt x="520" y="97"/>
                    <a:pt x="490" y="74"/>
                  </a:cubicBezTo>
                  <a:cubicBezTo>
                    <a:pt x="433" y="25"/>
                    <a:pt x="358" y="1"/>
                    <a:pt x="28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3"/>
            <p:cNvSpPr/>
            <p:nvPr/>
          </p:nvSpPr>
          <p:spPr>
            <a:xfrm>
              <a:off x="3823147" y="2650681"/>
              <a:ext cx="37222" cy="13282"/>
            </a:xfrm>
            <a:custGeom>
              <a:rect b="b" l="l" r="r" t="t"/>
              <a:pathLst>
                <a:path extrusionOk="0" h="167" w="468">
                  <a:moveTo>
                    <a:pt x="243" y="0"/>
                  </a:moveTo>
                  <a:cubicBezTo>
                    <a:pt x="178" y="0"/>
                    <a:pt x="114" y="29"/>
                    <a:pt x="66" y="75"/>
                  </a:cubicBezTo>
                  <a:cubicBezTo>
                    <a:pt x="59" y="83"/>
                    <a:pt x="13" y="133"/>
                    <a:pt x="1" y="157"/>
                  </a:cubicBezTo>
                  <a:cubicBezTo>
                    <a:pt x="11" y="163"/>
                    <a:pt x="23" y="166"/>
                    <a:pt x="35" y="166"/>
                  </a:cubicBezTo>
                  <a:cubicBezTo>
                    <a:pt x="43" y="166"/>
                    <a:pt x="50" y="165"/>
                    <a:pt x="58" y="163"/>
                  </a:cubicBezTo>
                  <a:cubicBezTo>
                    <a:pt x="77" y="157"/>
                    <a:pt x="95" y="149"/>
                    <a:pt x="114" y="142"/>
                  </a:cubicBezTo>
                  <a:cubicBezTo>
                    <a:pt x="151" y="127"/>
                    <a:pt x="188" y="119"/>
                    <a:pt x="227" y="119"/>
                  </a:cubicBezTo>
                  <a:cubicBezTo>
                    <a:pt x="261" y="119"/>
                    <a:pt x="297" y="125"/>
                    <a:pt x="333" y="138"/>
                  </a:cubicBezTo>
                  <a:cubicBezTo>
                    <a:pt x="357" y="147"/>
                    <a:pt x="385" y="155"/>
                    <a:pt x="410" y="160"/>
                  </a:cubicBezTo>
                  <a:cubicBezTo>
                    <a:pt x="415" y="160"/>
                    <a:pt x="420" y="161"/>
                    <a:pt x="425" y="161"/>
                  </a:cubicBezTo>
                  <a:cubicBezTo>
                    <a:pt x="441" y="161"/>
                    <a:pt x="456" y="157"/>
                    <a:pt x="468" y="151"/>
                  </a:cubicBezTo>
                  <a:cubicBezTo>
                    <a:pt x="442" y="96"/>
                    <a:pt x="369" y="38"/>
                    <a:pt x="334" y="21"/>
                  </a:cubicBezTo>
                  <a:cubicBezTo>
                    <a:pt x="305" y="7"/>
                    <a:pt x="274" y="0"/>
                    <a:pt x="243" y="0"/>
                  </a:cubicBezTo>
                  <a:close/>
                </a:path>
              </a:pathLst>
            </a:custGeom>
            <a:solidFill>
              <a:srgbClr val="F292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 name="Google Shape;1151;p43"/>
          <p:cNvSpPr txBox="1"/>
          <p:nvPr>
            <p:ph type="title"/>
          </p:nvPr>
        </p:nvSpPr>
        <p:spPr>
          <a:xfrm>
            <a:off x="4629986" y="539500"/>
            <a:ext cx="3735900" cy="91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0.40-0.60</a:t>
            </a:r>
            <a:endParaRPr/>
          </a:p>
        </p:txBody>
      </p:sp>
      <p:sp>
        <p:nvSpPr>
          <p:cNvPr id="1152" name="Google Shape;1152;p43"/>
          <p:cNvSpPr txBox="1"/>
          <p:nvPr>
            <p:ph idx="2" type="title"/>
          </p:nvPr>
        </p:nvSpPr>
        <p:spPr>
          <a:xfrm>
            <a:off x="4629986" y="1952975"/>
            <a:ext cx="3735900" cy="91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000"/>
              <a:t>train</a:t>
            </a:r>
            <a:r>
              <a:rPr lang="en"/>
              <a:t>0.94</a:t>
            </a:r>
            <a:r>
              <a:rPr lang="en" sz="1000"/>
              <a:t>, test </a:t>
            </a:r>
            <a:r>
              <a:rPr lang="en"/>
              <a:t>0.36</a:t>
            </a:r>
            <a:endParaRPr/>
          </a:p>
        </p:txBody>
      </p:sp>
      <p:pic>
        <p:nvPicPr>
          <p:cNvPr id="1153" name="Google Shape;1153;p43"/>
          <p:cNvPicPr preferRelativeResize="0"/>
          <p:nvPr/>
        </p:nvPicPr>
        <p:blipFill>
          <a:blip r:embed="rId3">
            <a:alphaModFix/>
          </a:blip>
          <a:stretch>
            <a:fillRect/>
          </a:stretch>
        </p:blipFill>
        <p:spPr>
          <a:xfrm>
            <a:off x="4629975" y="3255425"/>
            <a:ext cx="3735899" cy="819750"/>
          </a:xfrm>
          <a:prstGeom prst="rect">
            <a:avLst/>
          </a:prstGeom>
          <a:noFill/>
          <a:ln>
            <a:noFill/>
          </a:ln>
        </p:spPr>
      </p:pic>
      <p:sp>
        <p:nvSpPr>
          <p:cNvPr id="1154" name="Google Shape;1154;p43"/>
          <p:cNvSpPr txBox="1"/>
          <p:nvPr/>
        </p:nvSpPr>
        <p:spPr>
          <a:xfrm rot="1256212">
            <a:off x="3397387" y="1047545"/>
            <a:ext cx="993175" cy="608018"/>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5"/>
                </a:solidFill>
                <a:latin typeface="Archivo"/>
                <a:ea typeface="Archivo"/>
                <a:cs typeface="Archivo"/>
                <a:sym typeface="Archivo"/>
              </a:rPr>
              <a:t>WE ARE MANY !!!</a:t>
            </a:r>
            <a:endParaRPr>
              <a:solidFill>
                <a:schemeClr val="accent5"/>
              </a:solidFill>
              <a:latin typeface="Archivo"/>
              <a:ea typeface="Archivo"/>
              <a:cs typeface="Archivo"/>
              <a:sym typeface="Archiv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pic>
        <p:nvPicPr>
          <p:cNvPr id="1159" name="Google Shape;1159;p44"/>
          <p:cNvPicPr preferRelativeResize="0"/>
          <p:nvPr/>
        </p:nvPicPr>
        <p:blipFill rotWithShape="1">
          <a:blip r:embed="rId3">
            <a:alphaModFix/>
          </a:blip>
          <a:srcRect b="0" l="8004" r="35746" t="0"/>
          <a:stretch/>
        </p:blipFill>
        <p:spPr>
          <a:xfrm>
            <a:off x="-551194" y="859081"/>
            <a:ext cx="957600" cy="957600"/>
          </a:xfrm>
          <a:prstGeom prst="ellipse">
            <a:avLst/>
          </a:prstGeom>
          <a:noFill/>
          <a:ln cap="flat" cmpd="sng" w="76200">
            <a:solidFill>
              <a:schemeClr val="lt1"/>
            </a:solidFill>
            <a:prstDash val="solid"/>
            <a:round/>
            <a:headEnd len="sm" w="sm" type="none"/>
            <a:tailEnd len="sm" w="sm" type="none"/>
          </a:ln>
        </p:spPr>
      </p:pic>
      <p:sp>
        <p:nvSpPr>
          <p:cNvPr id="1160" name="Google Shape;1160;p44"/>
          <p:cNvSpPr txBox="1"/>
          <p:nvPr>
            <p:ph type="title"/>
          </p:nvPr>
        </p:nvSpPr>
        <p:spPr>
          <a:xfrm>
            <a:off x="-473400" y="10125"/>
            <a:ext cx="91440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b="1" lang="en">
                <a:latin typeface="Roboto"/>
                <a:ea typeface="Roboto"/>
                <a:cs typeface="Roboto"/>
                <a:sym typeface="Roboto"/>
              </a:rPr>
              <a:t>Natural Language Processing (NLP) with D</a:t>
            </a:r>
            <a:r>
              <a:rPr lang="en"/>
              <a:t>L</a:t>
            </a:r>
            <a:endParaRPr/>
          </a:p>
        </p:txBody>
      </p:sp>
      <p:sp>
        <p:nvSpPr>
          <p:cNvPr id="1161" name="Google Shape;1161;p44"/>
          <p:cNvSpPr txBox="1"/>
          <p:nvPr>
            <p:ph idx="4" type="subTitle"/>
          </p:nvPr>
        </p:nvSpPr>
        <p:spPr>
          <a:xfrm>
            <a:off x="809050" y="859075"/>
            <a:ext cx="15477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a:t>
            </a:r>
            <a:endParaRPr/>
          </a:p>
        </p:txBody>
      </p:sp>
      <p:pic>
        <p:nvPicPr>
          <p:cNvPr id="1162" name="Google Shape;1162;p44"/>
          <p:cNvPicPr preferRelativeResize="0"/>
          <p:nvPr/>
        </p:nvPicPr>
        <p:blipFill rotWithShape="1">
          <a:blip r:embed="rId4">
            <a:alphaModFix/>
          </a:blip>
          <a:srcRect b="0" l="32103" r="21598" t="17695"/>
          <a:stretch/>
        </p:blipFill>
        <p:spPr>
          <a:xfrm>
            <a:off x="-637950" y="2356575"/>
            <a:ext cx="957600" cy="957600"/>
          </a:xfrm>
          <a:prstGeom prst="ellipse">
            <a:avLst/>
          </a:prstGeom>
          <a:noFill/>
          <a:ln cap="flat" cmpd="sng" w="76200">
            <a:solidFill>
              <a:schemeClr val="lt1"/>
            </a:solidFill>
            <a:prstDash val="solid"/>
            <a:round/>
            <a:headEnd len="sm" w="sm" type="none"/>
            <a:tailEnd len="sm" w="sm" type="none"/>
          </a:ln>
        </p:spPr>
      </p:pic>
      <p:pic>
        <p:nvPicPr>
          <p:cNvPr id="1163" name="Google Shape;1163;p44"/>
          <p:cNvPicPr preferRelativeResize="0"/>
          <p:nvPr/>
        </p:nvPicPr>
        <p:blipFill rotWithShape="1">
          <a:blip r:embed="rId4">
            <a:alphaModFix/>
          </a:blip>
          <a:srcRect b="33128" l="64417" r="0" t="3612"/>
          <a:stretch/>
        </p:blipFill>
        <p:spPr>
          <a:xfrm>
            <a:off x="-637950" y="3854075"/>
            <a:ext cx="957600" cy="957600"/>
          </a:xfrm>
          <a:prstGeom prst="ellipse">
            <a:avLst/>
          </a:prstGeom>
          <a:noFill/>
          <a:ln cap="flat" cmpd="sng" w="76200">
            <a:solidFill>
              <a:schemeClr val="lt1"/>
            </a:solidFill>
            <a:prstDash val="solid"/>
            <a:round/>
            <a:headEnd len="sm" w="sm" type="none"/>
            <a:tailEnd len="sm" w="sm" type="none"/>
          </a:ln>
        </p:spPr>
      </p:pic>
      <p:sp>
        <p:nvSpPr>
          <p:cNvPr id="1164" name="Google Shape;1164;p44"/>
          <p:cNvSpPr txBox="1"/>
          <p:nvPr>
            <p:ph idx="6" type="subTitle"/>
          </p:nvPr>
        </p:nvSpPr>
        <p:spPr>
          <a:xfrm>
            <a:off x="716125" y="2356575"/>
            <a:ext cx="18891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Categories</a:t>
            </a:r>
            <a:endParaRPr/>
          </a:p>
        </p:txBody>
      </p:sp>
      <p:sp>
        <p:nvSpPr>
          <p:cNvPr id="1165" name="Google Shape;1165;p44"/>
          <p:cNvSpPr txBox="1"/>
          <p:nvPr>
            <p:ph idx="1" type="subTitle"/>
          </p:nvPr>
        </p:nvSpPr>
        <p:spPr>
          <a:xfrm>
            <a:off x="2449600" y="859075"/>
            <a:ext cx="6694500" cy="1213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Utilized </a:t>
            </a:r>
            <a:r>
              <a:rPr b="1" lang="en"/>
              <a:t>ZERO-SHOT-CLASSIFICATION</a:t>
            </a:r>
            <a:r>
              <a:rPr b="1" lang="en"/>
              <a:t> Algorithm</a:t>
            </a:r>
            <a:r>
              <a:rPr lang="en"/>
              <a:t> with the                                            </a:t>
            </a:r>
            <a:r>
              <a:rPr b="1" lang="en"/>
              <a:t>"facebook/bart-large-mnli" Model.</a:t>
            </a:r>
            <a:endParaRPr b="1"/>
          </a:p>
          <a:p>
            <a:pPr indent="0" lvl="0" marL="0" rtl="0" algn="l">
              <a:lnSpc>
                <a:spcPct val="115000"/>
              </a:lnSpc>
              <a:spcBef>
                <a:spcPts val="1200"/>
              </a:spcBef>
              <a:spcAft>
                <a:spcPts val="1200"/>
              </a:spcAft>
              <a:buClr>
                <a:schemeClr val="accent6"/>
              </a:buClr>
              <a:buSzPts val="1100"/>
              <a:buFont typeface="Arial"/>
              <a:buNone/>
            </a:pPr>
            <a:r>
              <a:rPr lang="en"/>
              <a:t>Zero-shot classification allows the model to classify protest descriptions without explicit training on protest-related data.</a:t>
            </a:r>
            <a:endParaRPr/>
          </a:p>
        </p:txBody>
      </p:sp>
      <p:sp>
        <p:nvSpPr>
          <p:cNvPr id="1166" name="Google Shape;1166;p44"/>
          <p:cNvSpPr txBox="1"/>
          <p:nvPr>
            <p:ph idx="1" type="subTitle"/>
          </p:nvPr>
        </p:nvSpPr>
        <p:spPr>
          <a:xfrm>
            <a:off x="2449450" y="2356575"/>
            <a:ext cx="6694500" cy="1213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a:p>
            <a:pPr indent="0" lvl="0" marL="0" rtl="0" algn="l">
              <a:spcBef>
                <a:spcPts val="0"/>
              </a:spcBef>
              <a:spcAft>
                <a:spcPts val="0"/>
              </a:spcAft>
              <a:buNone/>
            </a:pPr>
            <a:r>
              <a:t/>
            </a:r>
            <a:endParaRPr/>
          </a:p>
        </p:txBody>
      </p:sp>
      <p:sp>
        <p:nvSpPr>
          <p:cNvPr id="1167" name="Google Shape;1167;p44"/>
          <p:cNvSpPr txBox="1"/>
          <p:nvPr>
            <p:ph idx="1" type="subTitle"/>
          </p:nvPr>
        </p:nvSpPr>
        <p:spPr>
          <a:xfrm>
            <a:off x="2449600" y="3854075"/>
            <a:ext cx="6694500" cy="1289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accent6"/>
              </a:buClr>
              <a:buSzPts val="1100"/>
              <a:buFont typeface="Arial"/>
              <a:buNone/>
            </a:pPr>
            <a:r>
              <a:t/>
            </a:r>
            <a:endParaRPr sz="1050">
              <a:solidFill>
                <a:srgbClr val="A31515"/>
              </a:solidFill>
              <a:highlight>
                <a:srgbClr val="F7F7F7"/>
              </a:highlight>
              <a:latin typeface="Courier New"/>
              <a:ea typeface="Courier New"/>
              <a:cs typeface="Courier New"/>
              <a:sym typeface="Courier New"/>
            </a:endParaRPr>
          </a:p>
          <a:p>
            <a:pPr indent="0" lvl="0" marL="0" rtl="0" algn="l">
              <a:lnSpc>
                <a:spcPct val="115000"/>
              </a:lnSpc>
              <a:spcBef>
                <a:spcPts val="1200"/>
              </a:spcBef>
              <a:spcAft>
                <a:spcPts val="0"/>
              </a:spcAft>
              <a:buClr>
                <a:schemeClr val="accent6"/>
              </a:buClr>
              <a:buSzPts val="1100"/>
              <a:buFont typeface="Arial"/>
              <a:buNone/>
            </a:pPr>
            <a:r>
              <a:t/>
            </a:r>
            <a:endParaRPr/>
          </a:p>
          <a:p>
            <a:pPr indent="0" lvl="0" marL="0" rtl="0" algn="l">
              <a:spcBef>
                <a:spcPts val="1200"/>
              </a:spcBef>
              <a:spcAft>
                <a:spcPts val="0"/>
              </a:spcAft>
              <a:buNone/>
            </a:pPr>
            <a:r>
              <a:t/>
            </a:r>
            <a:endParaRPr/>
          </a:p>
        </p:txBody>
      </p:sp>
      <p:pic>
        <p:nvPicPr>
          <p:cNvPr id="1168" name="Google Shape;1168;p44"/>
          <p:cNvPicPr preferRelativeResize="0"/>
          <p:nvPr/>
        </p:nvPicPr>
        <p:blipFill>
          <a:blip r:embed="rId5">
            <a:alphaModFix/>
          </a:blip>
          <a:stretch>
            <a:fillRect/>
          </a:stretch>
        </p:blipFill>
        <p:spPr>
          <a:xfrm>
            <a:off x="2485900" y="2138900"/>
            <a:ext cx="6299151" cy="28569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pic>
        <p:nvPicPr>
          <p:cNvPr id="1173" name="Google Shape;1173;p45"/>
          <p:cNvPicPr preferRelativeResize="0"/>
          <p:nvPr/>
        </p:nvPicPr>
        <p:blipFill>
          <a:blip r:embed="rId3">
            <a:alphaModFix/>
          </a:blip>
          <a:stretch>
            <a:fillRect/>
          </a:stretch>
        </p:blipFill>
        <p:spPr>
          <a:xfrm>
            <a:off x="800175" y="1492550"/>
            <a:ext cx="5148399" cy="2605625"/>
          </a:xfrm>
          <a:prstGeom prst="rect">
            <a:avLst/>
          </a:prstGeom>
          <a:noFill/>
          <a:ln>
            <a:noFill/>
          </a:ln>
        </p:spPr>
      </p:pic>
      <p:sp>
        <p:nvSpPr>
          <p:cNvPr id="1174" name="Google Shape;1174;p45"/>
          <p:cNvSpPr/>
          <p:nvPr/>
        </p:nvSpPr>
        <p:spPr>
          <a:xfrm>
            <a:off x="6521800" y="1492550"/>
            <a:ext cx="2169600" cy="9675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chivo"/>
              <a:ea typeface="Archivo"/>
              <a:cs typeface="Archivo"/>
              <a:sym typeface="Archivo"/>
            </a:endParaRPr>
          </a:p>
        </p:txBody>
      </p:sp>
      <p:sp>
        <p:nvSpPr>
          <p:cNvPr id="1175" name="Google Shape;1175;p4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DL PATHWAY</a:t>
            </a:r>
            <a:endParaRPr/>
          </a:p>
        </p:txBody>
      </p:sp>
      <p:sp>
        <p:nvSpPr>
          <p:cNvPr id="1176" name="Google Shape;1176;p45"/>
          <p:cNvSpPr/>
          <p:nvPr/>
        </p:nvSpPr>
        <p:spPr>
          <a:xfrm>
            <a:off x="9786025" y="6063135"/>
            <a:ext cx="170493" cy="251842"/>
          </a:xfrm>
          <a:custGeom>
            <a:rect b="b" l="l" r="r" t="t"/>
            <a:pathLst>
              <a:path extrusionOk="0" h="517" w="350">
                <a:moveTo>
                  <a:pt x="18" y="0"/>
                </a:moveTo>
                <a:cubicBezTo>
                  <a:pt x="16" y="0"/>
                  <a:pt x="14" y="1"/>
                  <a:pt x="12" y="3"/>
                </a:cubicBezTo>
                <a:cubicBezTo>
                  <a:pt x="4" y="8"/>
                  <a:pt x="1" y="19"/>
                  <a:pt x="6" y="29"/>
                </a:cubicBezTo>
                <a:cubicBezTo>
                  <a:pt x="103" y="183"/>
                  <a:pt x="212" y="333"/>
                  <a:pt x="272" y="507"/>
                </a:cubicBezTo>
                <a:cubicBezTo>
                  <a:pt x="280" y="513"/>
                  <a:pt x="286" y="516"/>
                  <a:pt x="291" y="516"/>
                </a:cubicBezTo>
                <a:cubicBezTo>
                  <a:pt x="349" y="516"/>
                  <a:pt x="78" y="0"/>
                  <a:pt x="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5"/>
          <p:cNvSpPr/>
          <p:nvPr/>
        </p:nvSpPr>
        <p:spPr>
          <a:xfrm flipH="1">
            <a:off x="-836900" y="6215535"/>
            <a:ext cx="170493" cy="251842"/>
          </a:xfrm>
          <a:custGeom>
            <a:rect b="b" l="l" r="r" t="t"/>
            <a:pathLst>
              <a:path extrusionOk="0" h="517" w="350">
                <a:moveTo>
                  <a:pt x="18" y="0"/>
                </a:moveTo>
                <a:cubicBezTo>
                  <a:pt x="16" y="0"/>
                  <a:pt x="14" y="1"/>
                  <a:pt x="12" y="3"/>
                </a:cubicBezTo>
                <a:cubicBezTo>
                  <a:pt x="4" y="8"/>
                  <a:pt x="1" y="19"/>
                  <a:pt x="6" y="29"/>
                </a:cubicBezTo>
                <a:cubicBezTo>
                  <a:pt x="103" y="183"/>
                  <a:pt x="212" y="333"/>
                  <a:pt x="272" y="507"/>
                </a:cubicBezTo>
                <a:cubicBezTo>
                  <a:pt x="280" y="513"/>
                  <a:pt x="286" y="516"/>
                  <a:pt x="291" y="516"/>
                </a:cubicBezTo>
                <a:cubicBezTo>
                  <a:pt x="349" y="516"/>
                  <a:pt x="78" y="0"/>
                  <a:pt x="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 name="Google Shape;1178;p45"/>
          <p:cNvGrpSpPr/>
          <p:nvPr/>
        </p:nvGrpSpPr>
        <p:grpSpPr>
          <a:xfrm>
            <a:off x="-2539149" y="1492550"/>
            <a:ext cx="3575000" cy="5224972"/>
            <a:chOff x="-2599124" y="1353100"/>
            <a:chExt cx="3575000" cy="5224972"/>
          </a:xfrm>
        </p:grpSpPr>
        <p:grpSp>
          <p:nvGrpSpPr>
            <p:cNvPr id="1179" name="Google Shape;1179;p45"/>
            <p:cNvGrpSpPr/>
            <p:nvPr/>
          </p:nvGrpSpPr>
          <p:grpSpPr>
            <a:xfrm>
              <a:off x="-2599124" y="1353100"/>
              <a:ext cx="3575000" cy="5224972"/>
              <a:chOff x="-2599124" y="1353100"/>
              <a:chExt cx="3575000" cy="5224972"/>
            </a:xfrm>
          </p:grpSpPr>
          <p:sp>
            <p:nvSpPr>
              <p:cNvPr id="1180" name="Google Shape;1180;p45"/>
              <p:cNvSpPr/>
              <p:nvPr/>
            </p:nvSpPr>
            <p:spPr>
              <a:xfrm flipH="1">
                <a:off x="-2599124" y="4642734"/>
                <a:ext cx="3221828" cy="1935338"/>
              </a:xfrm>
              <a:custGeom>
                <a:rect b="b" l="l" r="r" t="t"/>
                <a:pathLst>
                  <a:path extrusionOk="0" h="3973" w="6614">
                    <a:moveTo>
                      <a:pt x="359" y="1"/>
                    </a:moveTo>
                    <a:cubicBezTo>
                      <a:pt x="331" y="1"/>
                      <a:pt x="302" y="4"/>
                      <a:pt x="272" y="12"/>
                    </a:cubicBezTo>
                    <a:cubicBezTo>
                      <a:pt x="140" y="52"/>
                      <a:pt x="51" y="168"/>
                      <a:pt x="52" y="196"/>
                    </a:cubicBezTo>
                    <a:cubicBezTo>
                      <a:pt x="1" y="318"/>
                      <a:pt x="92" y="427"/>
                      <a:pt x="147" y="574"/>
                    </a:cubicBezTo>
                    <a:cubicBezTo>
                      <a:pt x="422" y="1290"/>
                      <a:pt x="1474" y="3969"/>
                      <a:pt x="2233" y="3973"/>
                    </a:cubicBezTo>
                    <a:cubicBezTo>
                      <a:pt x="2240" y="3973"/>
                      <a:pt x="2247" y="3973"/>
                      <a:pt x="2253" y="3973"/>
                    </a:cubicBezTo>
                    <a:cubicBezTo>
                      <a:pt x="3198" y="3973"/>
                      <a:pt x="4193" y="3621"/>
                      <a:pt x="5022" y="3314"/>
                    </a:cubicBezTo>
                    <a:cubicBezTo>
                      <a:pt x="5411" y="3171"/>
                      <a:pt x="5842" y="3035"/>
                      <a:pt x="6150" y="2747"/>
                    </a:cubicBezTo>
                    <a:cubicBezTo>
                      <a:pt x="6614" y="2313"/>
                      <a:pt x="6459" y="1503"/>
                      <a:pt x="5720" y="1503"/>
                    </a:cubicBezTo>
                    <a:cubicBezTo>
                      <a:pt x="5580" y="1503"/>
                      <a:pt x="5419" y="1532"/>
                      <a:pt x="5237" y="1598"/>
                    </a:cubicBezTo>
                    <a:cubicBezTo>
                      <a:pt x="4008" y="2044"/>
                      <a:pt x="3144" y="2419"/>
                      <a:pt x="2608" y="2652"/>
                    </a:cubicBezTo>
                    <a:cubicBezTo>
                      <a:pt x="2164" y="2178"/>
                      <a:pt x="1450" y="1156"/>
                      <a:pt x="716" y="204"/>
                    </a:cubicBezTo>
                    <a:cubicBezTo>
                      <a:pt x="716" y="201"/>
                      <a:pt x="568" y="1"/>
                      <a:pt x="359"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5"/>
              <p:cNvSpPr/>
              <p:nvPr/>
            </p:nvSpPr>
            <p:spPr>
              <a:xfrm flipH="1">
                <a:off x="286110" y="4203825"/>
                <a:ext cx="648360" cy="715096"/>
              </a:xfrm>
              <a:custGeom>
                <a:rect b="b" l="l" r="r" t="t"/>
                <a:pathLst>
                  <a:path extrusionOk="0" h="1468" w="1331">
                    <a:moveTo>
                      <a:pt x="478" y="0"/>
                    </a:moveTo>
                    <a:cubicBezTo>
                      <a:pt x="299" y="0"/>
                      <a:pt x="210" y="19"/>
                      <a:pt x="122" y="180"/>
                    </a:cubicBezTo>
                    <a:cubicBezTo>
                      <a:pt x="30" y="348"/>
                      <a:pt x="0" y="644"/>
                      <a:pt x="76" y="824"/>
                    </a:cubicBezTo>
                    <a:cubicBezTo>
                      <a:pt x="181" y="1074"/>
                      <a:pt x="366" y="1310"/>
                      <a:pt x="626" y="1423"/>
                    </a:cubicBezTo>
                    <a:cubicBezTo>
                      <a:pt x="696" y="1453"/>
                      <a:pt x="771" y="1467"/>
                      <a:pt x="845" y="1467"/>
                    </a:cubicBezTo>
                    <a:cubicBezTo>
                      <a:pt x="1043" y="1467"/>
                      <a:pt x="1235" y="1359"/>
                      <a:pt x="1286" y="1141"/>
                    </a:cubicBezTo>
                    <a:cubicBezTo>
                      <a:pt x="1331" y="954"/>
                      <a:pt x="1294" y="753"/>
                      <a:pt x="1233" y="574"/>
                    </a:cubicBezTo>
                    <a:cubicBezTo>
                      <a:pt x="1192" y="449"/>
                      <a:pt x="1104" y="214"/>
                      <a:pt x="1016" y="113"/>
                    </a:cubicBezTo>
                    <a:cubicBezTo>
                      <a:pt x="921" y="7"/>
                      <a:pt x="833" y="70"/>
                      <a:pt x="699" y="30"/>
                    </a:cubicBezTo>
                    <a:cubicBezTo>
                      <a:pt x="651" y="15"/>
                      <a:pt x="600" y="0"/>
                      <a:pt x="560" y="0"/>
                    </a:cubicBezTo>
                    <a:cubicBezTo>
                      <a:pt x="557" y="0"/>
                      <a:pt x="553" y="0"/>
                      <a:pt x="549" y="1"/>
                    </a:cubicBezTo>
                    <a:cubicBezTo>
                      <a:pt x="524" y="0"/>
                      <a:pt x="500" y="0"/>
                      <a:pt x="478"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5"/>
              <p:cNvSpPr/>
              <p:nvPr/>
            </p:nvSpPr>
            <p:spPr>
              <a:xfrm flipH="1">
                <a:off x="307533" y="4782054"/>
                <a:ext cx="194849" cy="140291"/>
              </a:xfrm>
              <a:custGeom>
                <a:rect b="b" l="l" r="r" t="t"/>
                <a:pathLst>
                  <a:path extrusionOk="0" h="288" w="400">
                    <a:moveTo>
                      <a:pt x="376" y="0"/>
                    </a:moveTo>
                    <a:cubicBezTo>
                      <a:pt x="370" y="0"/>
                      <a:pt x="365" y="3"/>
                      <a:pt x="362" y="10"/>
                    </a:cubicBezTo>
                    <a:cubicBezTo>
                      <a:pt x="295" y="141"/>
                      <a:pt x="174" y="239"/>
                      <a:pt x="22" y="242"/>
                    </a:cubicBezTo>
                    <a:cubicBezTo>
                      <a:pt x="9" y="243"/>
                      <a:pt x="0" y="253"/>
                      <a:pt x="0" y="265"/>
                    </a:cubicBezTo>
                    <a:cubicBezTo>
                      <a:pt x="0" y="277"/>
                      <a:pt x="10" y="287"/>
                      <a:pt x="23" y="287"/>
                    </a:cubicBezTo>
                    <a:cubicBezTo>
                      <a:pt x="26" y="287"/>
                      <a:pt x="29" y="287"/>
                      <a:pt x="33" y="287"/>
                    </a:cubicBezTo>
                    <a:cubicBezTo>
                      <a:pt x="193" y="287"/>
                      <a:pt x="332" y="167"/>
                      <a:pt x="392" y="25"/>
                    </a:cubicBezTo>
                    <a:cubicBezTo>
                      <a:pt x="399" y="12"/>
                      <a:pt x="387" y="0"/>
                      <a:pt x="3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3" name="Google Shape;1183;p45"/>
              <p:cNvCxnSpPr/>
              <p:nvPr/>
            </p:nvCxnSpPr>
            <p:spPr>
              <a:xfrm>
                <a:off x="716875" y="1353100"/>
                <a:ext cx="0" cy="3551100"/>
              </a:xfrm>
              <a:prstGeom prst="straightConnector1">
                <a:avLst/>
              </a:prstGeom>
              <a:noFill/>
              <a:ln cap="flat" cmpd="sng" w="38100">
                <a:solidFill>
                  <a:schemeClr val="accent6"/>
                </a:solidFill>
                <a:prstDash val="solid"/>
                <a:round/>
                <a:headEnd len="med" w="med" type="none"/>
                <a:tailEnd len="med" w="med" type="none"/>
              </a:ln>
            </p:spPr>
          </p:cxnSp>
          <p:sp>
            <p:nvSpPr>
              <p:cNvPr id="1184" name="Google Shape;1184;p45"/>
              <p:cNvSpPr/>
              <p:nvPr/>
            </p:nvSpPr>
            <p:spPr>
              <a:xfrm flipH="1">
                <a:off x="366968" y="4035764"/>
                <a:ext cx="356574" cy="421361"/>
              </a:xfrm>
              <a:custGeom>
                <a:rect b="b" l="l" r="r" t="t"/>
                <a:pathLst>
                  <a:path extrusionOk="0" h="865" w="732">
                    <a:moveTo>
                      <a:pt x="161" y="1"/>
                    </a:moveTo>
                    <a:cubicBezTo>
                      <a:pt x="114" y="1"/>
                      <a:pt x="71" y="26"/>
                      <a:pt x="58" y="89"/>
                    </a:cubicBezTo>
                    <a:cubicBezTo>
                      <a:pt x="0" y="350"/>
                      <a:pt x="327" y="865"/>
                      <a:pt x="553" y="865"/>
                    </a:cubicBezTo>
                    <a:cubicBezTo>
                      <a:pt x="595" y="865"/>
                      <a:pt x="634" y="846"/>
                      <a:pt x="666" y="805"/>
                    </a:cubicBezTo>
                    <a:cubicBezTo>
                      <a:pt x="731" y="718"/>
                      <a:pt x="695" y="644"/>
                      <a:pt x="653" y="562"/>
                    </a:cubicBezTo>
                    <a:cubicBezTo>
                      <a:pt x="588" y="434"/>
                      <a:pt x="327" y="92"/>
                      <a:pt x="261" y="39"/>
                    </a:cubicBezTo>
                    <a:cubicBezTo>
                      <a:pt x="233" y="15"/>
                      <a:pt x="196" y="1"/>
                      <a:pt x="161"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5"/>
              <p:cNvSpPr/>
              <p:nvPr/>
            </p:nvSpPr>
            <p:spPr>
              <a:xfrm flipH="1">
                <a:off x="478525" y="4206748"/>
                <a:ext cx="497352" cy="488097"/>
              </a:xfrm>
              <a:custGeom>
                <a:rect b="b" l="l" r="r" t="t"/>
                <a:pathLst>
                  <a:path extrusionOk="0" h="1002" w="1021">
                    <a:moveTo>
                      <a:pt x="464" y="1"/>
                    </a:moveTo>
                    <a:cubicBezTo>
                      <a:pt x="457" y="1"/>
                      <a:pt x="450" y="1"/>
                      <a:pt x="443" y="1"/>
                    </a:cubicBezTo>
                    <a:cubicBezTo>
                      <a:pt x="94" y="17"/>
                      <a:pt x="1" y="802"/>
                      <a:pt x="281" y="937"/>
                    </a:cubicBezTo>
                    <a:cubicBezTo>
                      <a:pt x="359" y="982"/>
                      <a:pt x="464" y="1002"/>
                      <a:pt x="570" y="1002"/>
                    </a:cubicBezTo>
                    <a:cubicBezTo>
                      <a:pt x="786" y="1002"/>
                      <a:pt x="1006" y="920"/>
                      <a:pt x="999" y="803"/>
                    </a:cubicBezTo>
                    <a:cubicBezTo>
                      <a:pt x="988" y="688"/>
                      <a:pt x="829" y="734"/>
                      <a:pt x="906" y="681"/>
                    </a:cubicBezTo>
                    <a:cubicBezTo>
                      <a:pt x="910" y="677"/>
                      <a:pt x="942" y="659"/>
                      <a:pt x="966" y="634"/>
                    </a:cubicBezTo>
                    <a:cubicBezTo>
                      <a:pt x="1020" y="576"/>
                      <a:pt x="1020" y="503"/>
                      <a:pt x="967" y="442"/>
                    </a:cubicBezTo>
                    <a:cubicBezTo>
                      <a:pt x="895" y="361"/>
                      <a:pt x="797" y="376"/>
                      <a:pt x="871" y="316"/>
                    </a:cubicBezTo>
                    <a:cubicBezTo>
                      <a:pt x="882" y="308"/>
                      <a:pt x="894" y="300"/>
                      <a:pt x="905" y="290"/>
                    </a:cubicBezTo>
                    <a:cubicBezTo>
                      <a:pt x="969" y="236"/>
                      <a:pt x="969" y="164"/>
                      <a:pt x="904" y="109"/>
                    </a:cubicBezTo>
                    <a:cubicBezTo>
                      <a:pt x="807" y="27"/>
                      <a:pt x="591" y="1"/>
                      <a:pt x="464"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5"/>
              <p:cNvSpPr/>
              <p:nvPr/>
            </p:nvSpPr>
            <p:spPr>
              <a:xfrm flipH="1">
                <a:off x="398144" y="4214542"/>
                <a:ext cx="362906" cy="478354"/>
              </a:xfrm>
              <a:custGeom>
                <a:rect b="b" l="l" r="r" t="t"/>
                <a:pathLst>
                  <a:path extrusionOk="0" h="982" w="745">
                    <a:moveTo>
                      <a:pt x="464" y="617"/>
                    </a:moveTo>
                    <a:cubicBezTo>
                      <a:pt x="466" y="618"/>
                      <a:pt x="468" y="618"/>
                      <a:pt x="470" y="620"/>
                    </a:cubicBezTo>
                    <a:lnTo>
                      <a:pt x="470" y="620"/>
                    </a:lnTo>
                    <a:cubicBezTo>
                      <a:pt x="468" y="619"/>
                      <a:pt x="466" y="618"/>
                      <a:pt x="464" y="617"/>
                    </a:cubicBezTo>
                    <a:close/>
                    <a:moveTo>
                      <a:pt x="472" y="649"/>
                    </a:moveTo>
                    <a:lnTo>
                      <a:pt x="469" y="652"/>
                    </a:lnTo>
                    <a:lnTo>
                      <a:pt x="472" y="649"/>
                    </a:lnTo>
                    <a:close/>
                    <a:moveTo>
                      <a:pt x="189" y="0"/>
                    </a:moveTo>
                    <a:cubicBezTo>
                      <a:pt x="180" y="0"/>
                      <a:pt x="172" y="6"/>
                      <a:pt x="169" y="16"/>
                    </a:cubicBezTo>
                    <a:cubicBezTo>
                      <a:pt x="168" y="26"/>
                      <a:pt x="174" y="36"/>
                      <a:pt x="184" y="38"/>
                    </a:cubicBezTo>
                    <a:cubicBezTo>
                      <a:pt x="348" y="72"/>
                      <a:pt x="605" y="104"/>
                      <a:pt x="412" y="313"/>
                    </a:cubicBezTo>
                    <a:cubicBezTo>
                      <a:pt x="404" y="324"/>
                      <a:pt x="407" y="339"/>
                      <a:pt x="417" y="345"/>
                    </a:cubicBezTo>
                    <a:cubicBezTo>
                      <a:pt x="561" y="423"/>
                      <a:pt x="612" y="505"/>
                      <a:pt x="458" y="610"/>
                    </a:cubicBezTo>
                    <a:cubicBezTo>
                      <a:pt x="455" y="611"/>
                      <a:pt x="449" y="616"/>
                      <a:pt x="446" y="617"/>
                    </a:cubicBezTo>
                    <a:cubicBezTo>
                      <a:pt x="434" y="624"/>
                      <a:pt x="429" y="647"/>
                      <a:pt x="445" y="656"/>
                    </a:cubicBezTo>
                    <a:cubicBezTo>
                      <a:pt x="744" y="826"/>
                      <a:pt x="354" y="952"/>
                      <a:pt x="126" y="952"/>
                    </a:cubicBezTo>
                    <a:cubicBezTo>
                      <a:pt x="85" y="952"/>
                      <a:pt x="48" y="948"/>
                      <a:pt x="23" y="939"/>
                    </a:cubicBezTo>
                    <a:cubicBezTo>
                      <a:pt x="22" y="938"/>
                      <a:pt x="21" y="938"/>
                      <a:pt x="19" y="938"/>
                    </a:cubicBezTo>
                    <a:cubicBezTo>
                      <a:pt x="3" y="938"/>
                      <a:pt x="0" y="965"/>
                      <a:pt x="17" y="966"/>
                    </a:cubicBezTo>
                    <a:cubicBezTo>
                      <a:pt x="69" y="976"/>
                      <a:pt x="124" y="981"/>
                      <a:pt x="179" y="981"/>
                    </a:cubicBezTo>
                    <a:cubicBezTo>
                      <a:pt x="314" y="981"/>
                      <a:pt x="449" y="949"/>
                      <a:pt x="551" y="862"/>
                    </a:cubicBezTo>
                    <a:cubicBezTo>
                      <a:pt x="639" y="785"/>
                      <a:pt x="574" y="683"/>
                      <a:pt x="495" y="634"/>
                    </a:cubicBezTo>
                    <a:lnTo>
                      <a:pt x="495" y="634"/>
                    </a:lnTo>
                    <a:cubicBezTo>
                      <a:pt x="569" y="582"/>
                      <a:pt x="634" y="495"/>
                      <a:pt x="569" y="408"/>
                    </a:cubicBezTo>
                    <a:cubicBezTo>
                      <a:pt x="541" y="368"/>
                      <a:pt x="501" y="343"/>
                      <a:pt x="464" y="321"/>
                    </a:cubicBezTo>
                    <a:lnTo>
                      <a:pt x="464" y="321"/>
                    </a:lnTo>
                    <a:cubicBezTo>
                      <a:pt x="522" y="248"/>
                      <a:pt x="567" y="139"/>
                      <a:pt x="460" y="76"/>
                    </a:cubicBezTo>
                    <a:cubicBezTo>
                      <a:pt x="374" y="25"/>
                      <a:pt x="280" y="16"/>
                      <a:pt x="191" y="0"/>
                    </a:cubicBezTo>
                    <a:cubicBezTo>
                      <a:pt x="191" y="0"/>
                      <a:pt x="190" y="0"/>
                      <a:pt x="1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5"/>
              <p:cNvSpPr/>
              <p:nvPr/>
            </p:nvSpPr>
            <p:spPr>
              <a:xfrm flipH="1">
                <a:off x="536974" y="4356298"/>
                <a:ext cx="197772" cy="49686"/>
              </a:xfrm>
              <a:custGeom>
                <a:rect b="b" l="l" r="r" t="t"/>
                <a:pathLst>
                  <a:path extrusionOk="0" h="102" w="406">
                    <a:moveTo>
                      <a:pt x="383" y="0"/>
                    </a:moveTo>
                    <a:cubicBezTo>
                      <a:pt x="381" y="0"/>
                      <a:pt x="378" y="1"/>
                      <a:pt x="376" y="2"/>
                    </a:cubicBezTo>
                    <a:cubicBezTo>
                      <a:pt x="264" y="49"/>
                      <a:pt x="139" y="59"/>
                      <a:pt x="19" y="73"/>
                    </a:cubicBezTo>
                    <a:cubicBezTo>
                      <a:pt x="1" y="74"/>
                      <a:pt x="2" y="101"/>
                      <a:pt x="20" y="101"/>
                    </a:cubicBezTo>
                    <a:cubicBezTo>
                      <a:pt x="146" y="100"/>
                      <a:pt x="281" y="101"/>
                      <a:pt x="394" y="35"/>
                    </a:cubicBezTo>
                    <a:cubicBezTo>
                      <a:pt x="401" y="32"/>
                      <a:pt x="405" y="21"/>
                      <a:pt x="401" y="12"/>
                    </a:cubicBezTo>
                    <a:cubicBezTo>
                      <a:pt x="397" y="5"/>
                      <a:pt x="391" y="0"/>
                      <a:pt x="3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5"/>
              <p:cNvSpPr/>
              <p:nvPr/>
            </p:nvSpPr>
            <p:spPr>
              <a:xfrm flipH="1">
                <a:off x="511643" y="4505849"/>
                <a:ext cx="197285" cy="49686"/>
              </a:xfrm>
              <a:custGeom>
                <a:rect b="b" l="l" r="r" t="t"/>
                <a:pathLst>
                  <a:path extrusionOk="0" h="102" w="405">
                    <a:moveTo>
                      <a:pt x="383" y="0"/>
                    </a:moveTo>
                    <a:cubicBezTo>
                      <a:pt x="380" y="0"/>
                      <a:pt x="378" y="1"/>
                      <a:pt x="375" y="2"/>
                    </a:cubicBezTo>
                    <a:cubicBezTo>
                      <a:pt x="264" y="49"/>
                      <a:pt x="139" y="59"/>
                      <a:pt x="19" y="72"/>
                    </a:cubicBezTo>
                    <a:cubicBezTo>
                      <a:pt x="0" y="74"/>
                      <a:pt x="2" y="101"/>
                      <a:pt x="20" y="101"/>
                    </a:cubicBezTo>
                    <a:cubicBezTo>
                      <a:pt x="146" y="100"/>
                      <a:pt x="280" y="101"/>
                      <a:pt x="393" y="35"/>
                    </a:cubicBezTo>
                    <a:cubicBezTo>
                      <a:pt x="401" y="31"/>
                      <a:pt x="405" y="20"/>
                      <a:pt x="401" y="12"/>
                    </a:cubicBezTo>
                    <a:cubicBezTo>
                      <a:pt x="397" y="5"/>
                      <a:pt x="390" y="0"/>
                      <a:pt x="3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 name="Google Shape;1189;p45"/>
            <p:cNvSpPr/>
            <p:nvPr/>
          </p:nvSpPr>
          <p:spPr>
            <a:xfrm>
              <a:off x="905375" y="48873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5"/>
            <p:cNvSpPr/>
            <p:nvPr/>
          </p:nvSpPr>
          <p:spPr>
            <a:xfrm>
              <a:off x="358324" y="37635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5"/>
            <p:cNvSpPr/>
            <p:nvPr/>
          </p:nvSpPr>
          <p:spPr>
            <a:xfrm>
              <a:off x="87325" y="44267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45"/>
          <p:cNvGrpSpPr/>
          <p:nvPr/>
        </p:nvGrpSpPr>
        <p:grpSpPr>
          <a:xfrm>
            <a:off x="5523770" y="1492542"/>
            <a:ext cx="3769996" cy="5056972"/>
            <a:chOff x="7966924" y="1657900"/>
            <a:chExt cx="3769996" cy="5056972"/>
          </a:xfrm>
        </p:grpSpPr>
        <p:grpSp>
          <p:nvGrpSpPr>
            <p:cNvPr id="1193" name="Google Shape;1193;p45"/>
            <p:cNvGrpSpPr/>
            <p:nvPr/>
          </p:nvGrpSpPr>
          <p:grpSpPr>
            <a:xfrm>
              <a:off x="8161920" y="1657900"/>
              <a:ext cx="3575000" cy="5056972"/>
              <a:chOff x="8161920" y="1657900"/>
              <a:chExt cx="3575000" cy="5056972"/>
            </a:xfrm>
          </p:grpSpPr>
          <p:sp>
            <p:nvSpPr>
              <p:cNvPr id="1194" name="Google Shape;1194;p45"/>
              <p:cNvSpPr/>
              <p:nvPr/>
            </p:nvSpPr>
            <p:spPr>
              <a:xfrm>
                <a:off x="8515092" y="4779534"/>
                <a:ext cx="3221828" cy="1935338"/>
              </a:xfrm>
              <a:custGeom>
                <a:rect b="b" l="l" r="r" t="t"/>
                <a:pathLst>
                  <a:path extrusionOk="0" h="3973" w="6614">
                    <a:moveTo>
                      <a:pt x="359" y="1"/>
                    </a:moveTo>
                    <a:cubicBezTo>
                      <a:pt x="331" y="1"/>
                      <a:pt x="302" y="4"/>
                      <a:pt x="272" y="12"/>
                    </a:cubicBezTo>
                    <a:cubicBezTo>
                      <a:pt x="140" y="52"/>
                      <a:pt x="51" y="168"/>
                      <a:pt x="52" y="196"/>
                    </a:cubicBezTo>
                    <a:cubicBezTo>
                      <a:pt x="1" y="318"/>
                      <a:pt x="92" y="427"/>
                      <a:pt x="147" y="574"/>
                    </a:cubicBezTo>
                    <a:cubicBezTo>
                      <a:pt x="422" y="1290"/>
                      <a:pt x="1474" y="3969"/>
                      <a:pt x="2233" y="3973"/>
                    </a:cubicBezTo>
                    <a:cubicBezTo>
                      <a:pt x="2240" y="3973"/>
                      <a:pt x="2247" y="3973"/>
                      <a:pt x="2253" y="3973"/>
                    </a:cubicBezTo>
                    <a:cubicBezTo>
                      <a:pt x="3198" y="3973"/>
                      <a:pt x="4193" y="3621"/>
                      <a:pt x="5022" y="3314"/>
                    </a:cubicBezTo>
                    <a:cubicBezTo>
                      <a:pt x="5411" y="3171"/>
                      <a:pt x="5842" y="3035"/>
                      <a:pt x="6150" y="2747"/>
                    </a:cubicBezTo>
                    <a:cubicBezTo>
                      <a:pt x="6614" y="2313"/>
                      <a:pt x="6459" y="1503"/>
                      <a:pt x="5720" y="1503"/>
                    </a:cubicBezTo>
                    <a:cubicBezTo>
                      <a:pt x="5580" y="1503"/>
                      <a:pt x="5419" y="1532"/>
                      <a:pt x="5237" y="1598"/>
                    </a:cubicBezTo>
                    <a:cubicBezTo>
                      <a:pt x="4008" y="2044"/>
                      <a:pt x="3144" y="2419"/>
                      <a:pt x="2608" y="2652"/>
                    </a:cubicBezTo>
                    <a:cubicBezTo>
                      <a:pt x="2164" y="2178"/>
                      <a:pt x="1450" y="1156"/>
                      <a:pt x="716" y="204"/>
                    </a:cubicBezTo>
                    <a:cubicBezTo>
                      <a:pt x="716" y="201"/>
                      <a:pt x="568" y="1"/>
                      <a:pt x="359"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5"/>
              <p:cNvSpPr/>
              <p:nvPr/>
            </p:nvSpPr>
            <p:spPr>
              <a:xfrm>
                <a:off x="8203326" y="4340625"/>
                <a:ext cx="648360" cy="715096"/>
              </a:xfrm>
              <a:custGeom>
                <a:rect b="b" l="l" r="r" t="t"/>
                <a:pathLst>
                  <a:path extrusionOk="0" h="1468" w="1331">
                    <a:moveTo>
                      <a:pt x="478" y="0"/>
                    </a:moveTo>
                    <a:cubicBezTo>
                      <a:pt x="299" y="0"/>
                      <a:pt x="210" y="19"/>
                      <a:pt x="122" y="180"/>
                    </a:cubicBezTo>
                    <a:cubicBezTo>
                      <a:pt x="30" y="348"/>
                      <a:pt x="0" y="644"/>
                      <a:pt x="76" y="824"/>
                    </a:cubicBezTo>
                    <a:cubicBezTo>
                      <a:pt x="181" y="1074"/>
                      <a:pt x="366" y="1310"/>
                      <a:pt x="626" y="1423"/>
                    </a:cubicBezTo>
                    <a:cubicBezTo>
                      <a:pt x="696" y="1453"/>
                      <a:pt x="771" y="1467"/>
                      <a:pt x="845" y="1467"/>
                    </a:cubicBezTo>
                    <a:cubicBezTo>
                      <a:pt x="1043" y="1467"/>
                      <a:pt x="1235" y="1359"/>
                      <a:pt x="1286" y="1141"/>
                    </a:cubicBezTo>
                    <a:cubicBezTo>
                      <a:pt x="1331" y="954"/>
                      <a:pt x="1294" y="753"/>
                      <a:pt x="1233" y="574"/>
                    </a:cubicBezTo>
                    <a:cubicBezTo>
                      <a:pt x="1192" y="449"/>
                      <a:pt x="1104" y="214"/>
                      <a:pt x="1016" y="113"/>
                    </a:cubicBezTo>
                    <a:cubicBezTo>
                      <a:pt x="921" y="7"/>
                      <a:pt x="833" y="70"/>
                      <a:pt x="699" y="30"/>
                    </a:cubicBezTo>
                    <a:cubicBezTo>
                      <a:pt x="651" y="15"/>
                      <a:pt x="600" y="0"/>
                      <a:pt x="560" y="0"/>
                    </a:cubicBezTo>
                    <a:cubicBezTo>
                      <a:pt x="557" y="0"/>
                      <a:pt x="553" y="0"/>
                      <a:pt x="549" y="1"/>
                    </a:cubicBezTo>
                    <a:cubicBezTo>
                      <a:pt x="524" y="0"/>
                      <a:pt x="500" y="0"/>
                      <a:pt x="478" y="0"/>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5"/>
              <p:cNvSpPr/>
              <p:nvPr/>
            </p:nvSpPr>
            <p:spPr>
              <a:xfrm>
                <a:off x="8635414" y="4918854"/>
                <a:ext cx="194849" cy="140291"/>
              </a:xfrm>
              <a:custGeom>
                <a:rect b="b" l="l" r="r" t="t"/>
                <a:pathLst>
                  <a:path extrusionOk="0" h="288" w="400">
                    <a:moveTo>
                      <a:pt x="376" y="0"/>
                    </a:moveTo>
                    <a:cubicBezTo>
                      <a:pt x="370" y="0"/>
                      <a:pt x="365" y="3"/>
                      <a:pt x="362" y="10"/>
                    </a:cubicBezTo>
                    <a:cubicBezTo>
                      <a:pt x="295" y="141"/>
                      <a:pt x="174" y="239"/>
                      <a:pt x="22" y="242"/>
                    </a:cubicBezTo>
                    <a:cubicBezTo>
                      <a:pt x="9" y="243"/>
                      <a:pt x="0" y="253"/>
                      <a:pt x="0" y="265"/>
                    </a:cubicBezTo>
                    <a:cubicBezTo>
                      <a:pt x="0" y="277"/>
                      <a:pt x="10" y="287"/>
                      <a:pt x="23" y="287"/>
                    </a:cubicBezTo>
                    <a:cubicBezTo>
                      <a:pt x="26" y="287"/>
                      <a:pt x="29" y="287"/>
                      <a:pt x="33" y="287"/>
                    </a:cubicBezTo>
                    <a:cubicBezTo>
                      <a:pt x="193" y="287"/>
                      <a:pt x="332" y="167"/>
                      <a:pt x="392" y="25"/>
                    </a:cubicBezTo>
                    <a:cubicBezTo>
                      <a:pt x="399" y="12"/>
                      <a:pt x="387" y="0"/>
                      <a:pt x="3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7" name="Google Shape;1197;p45"/>
              <p:cNvCxnSpPr/>
              <p:nvPr/>
            </p:nvCxnSpPr>
            <p:spPr>
              <a:xfrm>
                <a:off x="8427125" y="1657900"/>
                <a:ext cx="0" cy="3551100"/>
              </a:xfrm>
              <a:prstGeom prst="straightConnector1">
                <a:avLst/>
              </a:prstGeom>
              <a:noFill/>
              <a:ln cap="flat" cmpd="sng" w="38100">
                <a:solidFill>
                  <a:schemeClr val="accent6"/>
                </a:solidFill>
                <a:prstDash val="solid"/>
                <a:round/>
                <a:headEnd len="med" w="med" type="none"/>
                <a:tailEnd len="med" w="med" type="none"/>
              </a:ln>
            </p:spPr>
          </p:cxnSp>
          <p:sp>
            <p:nvSpPr>
              <p:cNvPr id="1198" name="Google Shape;1198;p45"/>
              <p:cNvSpPr/>
              <p:nvPr/>
            </p:nvSpPr>
            <p:spPr>
              <a:xfrm>
                <a:off x="8414255" y="4172564"/>
                <a:ext cx="356574" cy="421361"/>
              </a:xfrm>
              <a:custGeom>
                <a:rect b="b" l="l" r="r" t="t"/>
                <a:pathLst>
                  <a:path extrusionOk="0" h="865" w="732">
                    <a:moveTo>
                      <a:pt x="161" y="1"/>
                    </a:moveTo>
                    <a:cubicBezTo>
                      <a:pt x="114" y="1"/>
                      <a:pt x="71" y="26"/>
                      <a:pt x="58" y="89"/>
                    </a:cubicBezTo>
                    <a:cubicBezTo>
                      <a:pt x="0" y="350"/>
                      <a:pt x="327" y="865"/>
                      <a:pt x="553" y="865"/>
                    </a:cubicBezTo>
                    <a:cubicBezTo>
                      <a:pt x="595" y="865"/>
                      <a:pt x="634" y="846"/>
                      <a:pt x="666" y="805"/>
                    </a:cubicBezTo>
                    <a:cubicBezTo>
                      <a:pt x="731" y="718"/>
                      <a:pt x="695" y="644"/>
                      <a:pt x="653" y="562"/>
                    </a:cubicBezTo>
                    <a:cubicBezTo>
                      <a:pt x="588" y="434"/>
                      <a:pt x="327" y="92"/>
                      <a:pt x="261" y="39"/>
                    </a:cubicBezTo>
                    <a:cubicBezTo>
                      <a:pt x="233" y="15"/>
                      <a:pt x="196" y="1"/>
                      <a:pt x="161"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5"/>
              <p:cNvSpPr/>
              <p:nvPr/>
            </p:nvSpPr>
            <p:spPr>
              <a:xfrm>
                <a:off x="8161920" y="4343548"/>
                <a:ext cx="497352" cy="488097"/>
              </a:xfrm>
              <a:custGeom>
                <a:rect b="b" l="l" r="r" t="t"/>
                <a:pathLst>
                  <a:path extrusionOk="0" h="1002" w="1021">
                    <a:moveTo>
                      <a:pt x="464" y="1"/>
                    </a:moveTo>
                    <a:cubicBezTo>
                      <a:pt x="457" y="1"/>
                      <a:pt x="450" y="1"/>
                      <a:pt x="443" y="1"/>
                    </a:cubicBezTo>
                    <a:cubicBezTo>
                      <a:pt x="94" y="17"/>
                      <a:pt x="1" y="802"/>
                      <a:pt x="281" y="937"/>
                    </a:cubicBezTo>
                    <a:cubicBezTo>
                      <a:pt x="359" y="982"/>
                      <a:pt x="464" y="1002"/>
                      <a:pt x="570" y="1002"/>
                    </a:cubicBezTo>
                    <a:cubicBezTo>
                      <a:pt x="786" y="1002"/>
                      <a:pt x="1006" y="920"/>
                      <a:pt x="999" y="803"/>
                    </a:cubicBezTo>
                    <a:cubicBezTo>
                      <a:pt x="988" y="688"/>
                      <a:pt x="829" y="734"/>
                      <a:pt x="906" y="681"/>
                    </a:cubicBezTo>
                    <a:cubicBezTo>
                      <a:pt x="910" y="677"/>
                      <a:pt x="942" y="659"/>
                      <a:pt x="966" y="634"/>
                    </a:cubicBezTo>
                    <a:cubicBezTo>
                      <a:pt x="1020" y="576"/>
                      <a:pt x="1020" y="503"/>
                      <a:pt x="967" y="442"/>
                    </a:cubicBezTo>
                    <a:cubicBezTo>
                      <a:pt x="895" y="361"/>
                      <a:pt x="797" y="376"/>
                      <a:pt x="871" y="316"/>
                    </a:cubicBezTo>
                    <a:cubicBezTo>
                      <a:pt x="882" y="308"/>
                      <a:pt x="894" y="300"/>
                      <a:pt x="905" y="290"/>
                    </a:cubicBezTo>
                    <a:cubicBezTo>
                      <a:pt x="969" y="236"/>
                      <a:pt x="969" y="164"/>
                      <a:pt x="904" y="109"/>
                    </a:cubicBezTo>
                    <a:cubicBezTo>
                      <a:pt x="807" y="27"/>
                      <a:pt x="591" y="1"/>
                      <a:pt x="464"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5"/>
              <p:cNvSpPr/>
              <p:nvPr/>
            </p:nvSpPr>
            <p:spPr>
              <a:xfrm>
                <a:off x="8376746" y="4351342"/>
                <a:ext cx="362906" cy="478354"/>
              </a:xfrm>
              <a:custGeom>
                <a:rect b="b" l="l" r="r" t="t"/>
                <a:pathLst>
                  <a:path extrusionOk="0" h="982" w="745">
                    <a:moveTo>
                      <a:pt x="464" y="617"/>
                    </a:moveTo>
                    <a:cubicBezTo>
                      <a:pt x="466" y="618"/>
                      <a:pt x="468" y="618"/>
                      <a:pt x="470" y="620"/>
                    </a:cubicBezTo>
                    <a:lnTo>
                      <a:pt x="470" y="620"/>
                    </a:lnTo>
                    <a:cubicBezTo>
                      <a:pt x="468" y="619"/>
                      <a:pt x="466" y="618"/>
                      <a:pt x="464" y="617"/>
                    </a:cubicBezTo>
                    <a:close/>
                    <a:moveTo>
                      <a:pt x="472" y="649"/>
                    </a:moveTo>
                    <a:lnTo>
                      <a:pt x="469" y="652"/>
                    </a:lnTo>
                    <a:lnTo>
                      <a:pt x="472" y="649"/>
                    </a:lnTo>
                    <a:close/>
                    <a:moveTo>
                      <a:pt x="189" y="0"/>
                    </a:moveTo>
                    <a:cubicBezTo>
                      <a:pt x="180" y="0"/>
                      <a:pt x="172" y="6"/>
                      <a:pt x="169" y="16"/>
                    </a:cubicBezTo>
                    <a:cubicBezTo>
                      <a:pt x="168" y="26"/>
                      <a:pt x="174" y="36"/>
                      <a:pt x="184" y="38"/>
                    </a:cubicBezTo>
                    <a:cubicBezTo>
                      <a:pt x="348" y="72"/>
                      <a:pt x="605" y="104"/>
                      <a:pt x="412" y="313"/>
                    </a:cubicBezTo>
                    <a:cubicBezTo>
                      <a:pt x="404" y="324"/>
                      <a:pt x="407" y="339"/>
                      <a:pt x="417" y="345"/>
                    </a:cubicBezTo>
                    <a:cubicBezTo>
                      <a:pt x="561" y="423"/>
                      <a:pt x="612" y="505"/>
                      <a:pt x="458" y="610"/>
                    </a:cubicBezTo>
                    <a:cubicBezTo>
                      <a:pt x="455" y="611"/>
                      <a:pt x="449" y="616"/>
                      <a:pt x="446" y="617"/>
                    </a:cubicBezTo>
                    <a:cubicBezTo>
                      <a:pt x="434" y="624"/>
                      <a:pt x="429" y="647"/>
                      <a:pt x="445" y="656"/>
                    </a:cubicBezTo>
                    <a:cubicBezTo>
                      <a:pt x="744" y="826"/>
                      <a:pt x="354" y="952"/>
                      <a:pt x="126" y="952"/>
                    </a:cubicBezTo>
                    <a:cubicBezTo>
                      <a:pt x="85" y="952"/>
                      <a:pt x="48" y="948"/>
                      <a:pt x="23" y="939"/>
                    </a:cubicBezTo>
                    <a:cubicBezTo>
                      <a:pt x="22" y="938"/>
                      <a:pt x="21" y="938"/>
                      <a:pt x="19" y="938"/>
                    </a:cubicBezTo>
                    <a:cubicBezTo>
                      <a:pt x="3" y="938"/>
                      <a:pt x="0" y="965"/>
                      <a:pt x="17" y="966"/>
                    </a:cubicBezTo>
                    <a:cubicBezTo>
                      <a:pt x="69" y="976"/>
                      <a:pt x="124" y="981"/>
                      <a:pt x="179" y="981"/>
                    </a:cubicBezTo>
                    <a:cubicBezTo>
                      <a:pt x="314" y="981"/>
                      <a:pt x="449" y="949"/>
                      <a:pt x="551" y="862"/>
                    </a:cubicBezTo>
                    <a:cubicBezTo>
                      <a:pt x="639" y="785"/>
                      <a:pt x="574" y="683"/>
                      <a:pt x="495" y="634"/>
                    </a:cubicBezTo>
                    <a:lnTo>
                      <a:pt x="495" y="634"/>
                    </a:lnTo>
                    <a:cubicBezTo>
                      <a:pt x="569" y="582"/>
                      <a:pt x="634" y="495"/>
                      <a:pt x="569" y="408"/>
                    </a:cubicBezTo>
                    <a:cubicBezTo>
                      <a:pt x="541" y="368"/>
                      <a:pt x="501" y="343"/>
                      <a:pt x="464" y="321"/>
                    </a:cubicBezTo>
                    <a:lnTo>
                      <a:pt x="464" y="321"/>
                    </a:lnTo>
                    <a:cubicBezTo>
                      <a:pt x="522" y="248"/>
                      <a:pt x="567" y="139"/>
                      <a:pt x="460" y="76"/>
                    </a:cubicBezTo>
                    <a:cubicBezTo>
                      <a:pt x="374" y="25"/>
                      <a:pt x="280" y="16"/>
                      <a:pt x="191" y="0"/>
                    </a:cubicBezTo>
                    <a:cubicBezTo>
                      <a:pt x="191" y="0"/>
                      <a:pt x="190" y="0"/>
                      <a:pt x="1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5"/>
              <p:cNvSpPr/>
              <p:nvPr/>
            </p:nvSpPr>
            <p:spPr>
              <a:xfrm>
                <a:off x="8403051" y="4493098"/>
                <a:ext cx="197772" cy="49686"/>
              </a:xfrm>
              <a:custGeom>
                <a:rect b="b" l="l" r="r" t="t"/>
                <a:pathLst>
                  <a:path extrusionOk="0" h="102" w="406">
                    <a:moveTo>
                      <a:pt x="383" y="0"/>
                    </a:moveTo>
                    <a:cubicBezTo>
                      <a:pt x="381" y="0"/>
                      <a:pt x="378" y="1"/>
                      <a:pt x="376" y="2"/>
                    </a:cubicBezTo>
                    <a:cubicBezTo>
                      <a:pt x="264" y="49"/>
                      <a:pt x="139" y="59"/>
                      <a:pt x="19" y="73"/>
                    </a:cubicBezTo>
                    <a:cubicBezTo>
                      <a:pt x="1" y="74"/>
                      <a:pt x="2" y="101"/>
                      <a:pt x="20" y="101"/>
                    </a:cubicBezTo>
                    <a:cubicBezTo>
                      <a:pt x="146" y="100"/>
                      <a:pt x="281" y="101"/>
                      <a:pt x="394" y="35"/>
                    </a:cubicBezTo>
                    <a:cubicBezTo>
                      <a:pt x="401" y="32"/>
                      <a:pt x="405" y="21"/>
                      <a:pt x="401" y="12"/>
                    </a:cubicBezTo>
                    <a:cubicBezTo>
                      <a:pt x="397" y="5"/>
                      <a:pt x="391" y="0"/>
                      <a:pt x="3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5"/>
              <p:cNvSpPr/>
              <p:nvPr/>
            </p:nvSpPr>
            <p:spPr>
              <a:xfrm>
                <a:off x="8428869" y="4642649"/>
                <a:ext cx="197285" cy="49686"/>
              </a:xfrm>
              <a:custGeom>
                <a:rect b="b" l="l" r="r" t="t"/>
                <a:pathLst>
                  <a:path extrusionOk="0" h="102" w="405">
                    <a:moveTo>
                      <a:pt x="383" y="0"/>
                    </a:moveTo>
                    <a:cubicBezTo>
                      <a:pt x="380" y="0"/>
                      <a:pt x="378" y="1"/>
                      <a:pt x="375" y="2"/>
                    </a:cubicBezTo>
                    <a:cubicBezTo>
                      <a:pt x="264" y="49"/>
                      <a:pt x="139" y="59"/>
                      <a:pt x="19" y="72"/>
                    </a:cubicBezTo>
                    <a:cubicBezTo>
                      <a:pt x="0" y="74"/>
                      <a:pt x="2" y="101"/>
                      <a:pt x="20" y="101"/>
                    </a:cubicBezTo>
                    <a:cubicBezTo>
                      <a:pt x="146" y="100"/>
                      <a:pt x="280" y="101"/>
                      <a:pt x="393" y="35"/>
                    </a:cubicBezTo>
                    <a:cubicBezTo>
                      <a:pt x="401" y="31"/>
                      <a:pt x="405" y="20"/>
                      <a:pt x="401" y="12"/>
                    </a:cubicBezTo>
                    <a:cubicBezTo>
                      <a:pt x="397" y="5"/>
                      <a:pt x="390" y="0"/>
                      <a:pt x="3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 name="Google Shape;1203;p45"/>
            <p:cNvSpPr/>
            <p:nvPr/>
          </p:nvSpPr>
          <p:spPr>
            <a:xfrm>
              <a:off x="7966924" y="482504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5"/>
            <p:cNvSpPr/>
            <p:nvPr/>
          </p:nvSpPr>
          <p:spPr>
            <a:xfrm>
              <a:off x="8730449" y="378884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5"/>
            <p:cNvSpPr/>
            <p:nvPr/>
          </p:nvSpPr>
          <p:spPr>
            <a:xfrm>
              <a:off x="8854950" y="43562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 name="Google Shape;1206;p45"/>
          <p:cNvSpPr txBox="1"/>
          <p:nvPr>
            <p:ph type="title"/>
          </p:nvPr>
        </p:nvSpPr>
        <p:spPr>
          <a:xfrm>
            <a:off x="6928200" y="853373"/>
            <a:ext cx="1495800" cy="74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t>0.835</a:t>
            </a:r>
            <a:endParaRPr sz="4000"/>
          </a:p>
        </p:txBody>
      </p:sp>
      <p:sp>
        <p:nvSpPr>
          <p:cNvPr id="1207" name="Google Shape;1207;p45"/>
          <p:cNvSpPr txBox="1"/>
          <p:nvPr>
            <p:ph idx="4294967295" type="subTitle"/>
          </p:nvPr>
        </p:nvSpPr>
        <p:spPr>
          <a:xfrm>
            <a:off x="6521675" y="1492550"/>
            <a:ext cx="2169600" cy="96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highlight>
                  <a:srgbClr val="FFFFFF"/>
                </a:highlight>
              </a:rPr>
              <a:t>Prediction Score among target labels</a:t>
            </a:r>
            <a:endParaRPr b="1">
              <a:highlight>
                <a:srgbClr val="FFFFFF"/>
              </a:highlight>
            </a:endParaRPr>
          </a:p>
          <a:p>
            <a:pPr indent="0" lvl="0" marL="0" rtl="0" algn="ctr">
              <a:spcBef>
                <a:spcPts val="0"/>
              </a:spcBef>
              <a:spcAft>
                <a:spcPts val="0"/>
              </a:spcAft>
              <a:buNone/>
            </a:pPr>
            <a:r>
              <a:rPr b="1" lang="en">
                <a:highlight>
                  <a:srgbClr val="FFFFFF"/>
                </a:highlight>
              </a:rPr>
              <a:t>Predicted Theme:</a:t>
            </a:r>
            <a:endParaRPr b="1">
              <a:highlight>
                <a:srgbClr val="FFFFFF"/>
              </a:highlight>
            </a:endParaRPr>
          </a:p>
          <a:p>
            <a:pPr indent="0" lvl="0" marL="0" rtl="0" algn="ctr">
              <a:spcBef>
                <a:spcPts val="0"/>
              </a:spcBef>
              <a:spcAft>
                <a:spcPts val="0"/>
              </a:spcAft>
              <a:buNone/>
            </a:pPr>
            <a:r>
              <a:rPr b="1" lang="en">
                <a:highlight>
                  <a:srgbClr val="FFFFFF"/>
                </a:highlight>
              </a:rPr>
              <a:t>Agriculture</a:t>
            </a:r>
            <a:endParaRPr b="1">
              <a:highlight>
                <a:srgbClr val="FFFFFF"/>
              </a:highlight>
            </a:endParaRPr>
          </a:p>
        </p:txBody>
      </p:sp>
      <p:sp>
        <p:nvSpPr>
          <p:cNvPr id="1208" name="Google Shape;1208;p45"/>
          <p:cNvSpPr txBox="1"/>
          <p:nvPr/>
        </p:nvSpPr>
        <p:spPr>
          <a:xfrm>
            <a:off x="2872200" y="2436075"/>
            <a:ext cx="1101000" cy="93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accent1"/>
                </a:solidFill>
                <a:latin typeface="Archivo"/>
                <a:ea typeface="Archivo"/>
                <a:cs typeface="Archivo"/>
                <a:sym typeface="Archivo"/>
              </a:rPr>
              <a:t>ZERO-SHOT-CLASSIFICATION MODEL WITH “FACEBOOK/BART-LARGE-MNLI”</a:t>
            </a:r>
            <a:endParaRPr sz="800">
              <a:solidFill>
                <a:schemeClr val="accent1"/>
              </a:solidFill>
              <a:latin typeface="Archivo"/>
              <a:ea typeface="Archivo"/>
              <a:cs typeface="Archivo"/>
              <a:sym typeface="Archiv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grpSp>
        <p:nvGrpSpPr>
          <p:cNvPr id="1213" name="Google Shape;1213;p46"/>
          <p:cNvGrpSpPr/>
          <p:nvPr/>
        </p:nvGrpSpPr>
        <p:grpSpPr>
          <a:xfrm>
            <a:off x="-2" y="1384172"/>
            <a:ext cx="2461480" cy="3705848"/>
            <a:chOff x="296925" y="1288075"/>
            <a:chExt cx="3479124" cy="3713647"/>
          </a:xfrm>
        </p:grpSpPr>
        <p:sp>
          <p:nvSpPr>
            <p:cNvPr id="1214" name="Google Shape;1214;p46"/>
            <p:cNvSpPr/>
            <p:nvPr/>
          </p:nvSpPr>
          <p:spPr>
            <a:xfrm>
              <a:off x="405317" y="1358566"/>
              <a:ext cx="3331675" cy="3643150"/>
            </a:xfrm>
            <a:custGeom>
              <a:rect b="b" l="l" r="r" t="t"/>
              <a:pathLst>
                <a:path extrusionOk="0" h="145726" w="133267">
                  <a:moveTo>
                    <a:pt x="75386" y="1273"/>
                  </a:moveTo>
                  <a:cubicBezTo>
                    <a:pt x="54258" y="-5999"/>
                    <a:pt x="12972" y="19976"/>
                    <a:pt x="3882" y="38842"/>
                  </a:cubicBezTo>
                  <a:cubicBezTo>
                    <a:pt x="-5207" y="57708"/>
                    <a:pt x="2589" y="96813"/>
                    <a:pt x="20849" y="114467"/>
                  </a:cubicBezTo>
                  <a:cubicBezTo>
                    <a:pt x="39109" y="132121"/>
                    <a:pt x="95141" y="150098"/>
                    <a:pt x="113441" y="144765"/>
                  </a:cubicBezTo>
                  <a:cubicBezTo>
                    <a:pt x="131741" y="139433"/>
                    <a:pt x="136993" y="106387"/>
                    <a:pt x="130650" y="82472"/>
                  </a:cubicBezTo>
                  <a:cubicBezTo>
                    <a:pt x="124308" y="58557"/>
                    <a:pt x="96514" y="8545"/>
                    <a:pt x="75386" y="1273"/>
                  </a:cubicBezTo>
                  <a:close/>
                </a:path>
              </a:pathLst>
            </a:custGeom>
            <a:solidFill>
              <a:schemeClr val="dk1"/>
            </a:solidFill>
            <a:ln>
              <a:noFill/>
            </a:ln>
          </p:spPr>
        </p:sp>
        <p:sp>
          <p:nvSpPr>
            <p:cNvPr id="1215" name="Google Shape;1215;p46"/>
            <p:cNvSpPr/>
            <p:nvPr/>
          </p:nvSpPr>
          <p:spPr>
            <a:xfrm>
              <a:off x="2417800" y="12880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6"/>
            <p:cNvSpPr/>
            <p:nvPr/>
          </p:nvSpPr>
          <p:spPr>
            <a:xfrm>
              <a:off x="329449" y="393289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6"/>
            <p:cNvSpPr/>
            <p:nvPr/>
          </p:nvSpPr>
          <p:spPr>
            <a:xfrm>
              <a:off x="3581049" y="270884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6"/>
            <p:cNvSpPr/>
            <p:nvPr/>
          </p:nvSpPr>
          <p:spPr>
            <a:xfrm>
              <a:off x="296925" y="33859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6"/>
            <p:cNvSpPr/>
            <p:nvPr/>
          </p:nvSpPr>
          <p:spPr>
            <a:xfrm>
              <a:off x="1460174" y="48067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6"/>
            <p:cNvSpPr/>
            <p:nvPr/>
          </p:nvSpPr>
          <p:spPr>
            <a:xfrm>
              <a:off x="1781525" y="48067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6"/>
            <p:cNvSpPr/>
            <p:nvPr/>
          </p:nvSpPr>
          <p:spPr>
            <a:xfrm>
              <a:off x="3666500" y="30736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6"/>
            <p:cNvSpPr/>
            <p:nvPr/>
          </p:nvSpPr>
          <p:spPr>
            <a:xfrm>
              <a:off x="594275" y="19284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46"/>
          <p:cNvGrpSpPr/>
          <p:nvPr/>
        </p:nvGrpSpPr>
        <p:grpSpPr>
          <a:xfrm>
            <a:off x="531043" y="902570"/>
            <a:ext cx="1676210" cy="3705994"/>
            <a:chOff x="3672505" y="6245753"/>
            <a:chExt cx="1186362" cy="2622970"/>
          </a:xfrm>
        </p:grpSpPr>
        <p:sp>
          <p:nvSpPr>
            <p:cNvPr id="1224" name="Google Shape;1224;p46"/>
            <p:cNvSpPr/>
            <p:nvPr/>
          </p:nvSpPr>
          <p:spPr>
            <a:xfrm>
              <a:off x="4393904" y="8605535"/>
              <a:ext cx="221664" cy="254114"/>
            </a:xfrm>
            <a:custGeom>
              <a:rect b="b" l="l" r="r" t="t"/>
              <a:pathLst>
                <a:path extrusionOk="0" h="3195" w="2787">
                  <a:moveTo>
                    <a:pt x="1607" y="0"/>
                  </a:moveTo>
                  <a:cubicBezTo>
                    <a:pt x="1607" y="200"/>
                    <a:pt x="1607" y="399"/>
                    <a:pt x="1605" y="597"/>
                  </a:cubicBezTo>
                  <a:cubicBezTo>
                    <a:pt x="1600" y="1258"/>
                    <a:pt x="1692" y="1995"/>
                    <a:pt x="1047" y="2389"/>
                  </a:cubicBezTo>
                  <a:cubicBezTo>
                    <a:pt x="778" y="2553"/>
                    <a:pt x="506" y="2732"/>
                    <a:pt x="198" y="2812"/>
                  </a:cubicBezTo>
                  <a:cubicBezTo>
                    <a:pt x="140" y="2825"/>
                    <a:pt x="1" y="2851"/>
                    <a:pt x="33" y="2945"/>
                  </a:cubicBezTo>
                  <a:cubicBezTo>
                    <a:pt x="114" y="3172"/>
                    <a:pt x="410" y="3195"/>
                    <a:pt x="657" y="3195"/>
                  </a:cubicBezTo>
                  <a:cubicBezTo>
                    <a:pt x="718" y="3195"/>
                    <a:pt x="776" y="3193"/>
                    <a:pt x="827" y="3193"/>
                  </a:cubicBezTo>
                  <a:cubicBezTo>
                    <a:pt x="836" y="3193"/>
                    <a:pt x="845" y="3194"/>
                    <a:pt x="854" y="3194"/>
                  </a:cubicBezTo>
                  <a:cubicBezTo>
                    <a:pt x="855" y="3194"/>
                    <a:pt x="856" y="3194"/>
                    <a:pt x="857" y="3194"/>
                  </a:cubicBezTo>
                  <a:cubicBezTo>
                    <a:pt x="1126" y="3194"/>
                    <a:pt x="1415" y="3101"/>
                    <a:pt x="1673" y="3101"/>
                  </a:cubicBezTo>
                  <a:cubicBezTo>
                    <a:pt x="1732" y="3101"/>
                    <a:pt x="1788" y="3106"/>
                    <a:pt x="1842" y="3118"/>
                  </a:cubicBezTo>
                  <a:cubicBezTo>
                    <a:pt x="1966" y="3144"/>
                    <a:pt x="2106" y="3175"/>
                    <a:pt x="2233" y="3175"/>
                  </a:cubicBezTo>
                  <a:cubicBezTo>
                    <a:pt x="2352" y="3175"/>
                    <a:pt x="2460" y="3148"/>
                    <a:pt x="2532" y="3061"/>
                  </a:cubicBezTo>
                  <a:cubicBezTo>
                    <a:pt x="2653" y="2916"/>
                    <a:pt x="2584" y="2640"/>
                    <a:pt x="2541" y="2476"/>
                  </a:cubicBezTo>
                  <a:cubicBezTo>
                    <a:pt x="2499" y="2317"/>
                    <a:pt x="2477" y="1997"/>
                    <a:pt x="2484" y="1923"/>
                  </a:cubicBezTo>
                  <a:cubicBezTo>
                    <a:pt x="2543" y="1407"/>
                    <a:pt x="2521" y="1402"/>
                    <a:pt x="2786" y="230"/>
                  </a:cubicBezTo>
                  <a:cubicBezTo>
                    <a:pt x="2450" y="177"/>
                    <a:pt x="2214" y="122"/>
                    <a:pt x="1607"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6"/>
            <p:cNvSpPr/>
            <p:nvPr/>
          </p:nvSpPr>
          <p:spPr>
            <a:xfrm>
              <a:off x="4384916" y="8760553"/>
              <a:ext cx="217687" cy="108168"/>
            </a:xfrm>
            <a:custGeom>
              <a:rect b="b" l="l" r="r" t="t"/>
              <a:pathLst>
                <a:path extrusionOk="0" h="1360" w="2737">
                  <a:moveTo>
                    <a:pt x="2522" y="0"/>
                  </a:moveTo>
                  <a:cubicBezTo>
                    <a:pt x="2492" y="0"/>
                    <a:pt x="2461" y="10"/>
                    <a:pt x="2429" y="30"/>
                  </a:cubicBezTo>
                  <a:cubicBezTo>
                    <a:pt x="2415" y="39"/>
                    <a:pt x="2401" y="46"/>
                    <a:pt x="2389" y="56"/>
                  </a:cubicBezTo>
                  <a:cubicBezTo>
                    <a:pt x="2235" y="177"/>
                    <a:pt x="2078" y="329"/>
                    <a:pt x="1887" y="372"/>
                  </a:cubicBezTo>
                  <a:cubicBezTo>
                    <a:pt x="1848" y="381"/>
                    <a:pt x="1809" y="384"/>
                    <a:pt x="1771" y="384"/>
                  </a:cubicBezTo>
                  <a:cubicBezTo>
                    <a:pt x="1708" y="384"/>
                    <a:pt x="1646" y="374"/>
                    <a:pt x="1585" y="359"/>
                  </a:cubicBezTo>
                  <a:cubicBezTo>
                    <a:pt x="1498" y="336"/>
                    <a:pt x="1390" y="263"/>
                    <a:pt x="1293" y="263"/>
                  </a:cubicBezTo>
                  <a:cubicBezTo>
                    <a:pt x="1272" y="263"/>
                    <a:pt x="1253" y="266"/>
                    <a:pt x="1234" y="273"/>
                  </a:cubicBezTo>
                  <a:cubicBezTo>
                    <a:pt x="1083" y="330"/>
                    <a:pt x="953" y="425"/>
                    <a:pt x="819" y="510"/>
                  </a:cubicBezTo>
                  <a:cubicBezTo>
                    <a:pt x="690" y="593"/>
                    <a:pt x="551" y="663"/>
                    <a:pt x="419" y="744"/>
                  </a:cubicBezTo>
                  <a:cubicBezTo>
                    <a:pt x="308" y="812"/>
                    <a:pt x="181" y="863"/>
                    <a:pt x="87" y="958"/>
                  </a:cubicBezTo>
                  <a:cubicBezTo>
                    <a:pt x="61" y="984"/>
                    <a:pt x="43" y="1017"/>
                    <a:pt x="30" y="1047"/>
                  </a:cubicBezTo>
                  <a:cubicBezTo>
                    <a:pt x="1" y="1137"/>
                    <a:pt x="29" y="1238"/>
                    <a:pt x="137" y="1281"/>
                  </a:cubicBezTo>
                  <a:cubicBezTo>
                    <a:pt x="275" y="1333"/>
                    <a:pt x="418" y="1342"/>
                    <a:pt x="562" y="1347"/>
                  </a:cubicBezTo>
                  <a:cubicBezTo>
                    <a:pt x="585" y="1348"/>
                    <a:pt x="1220" y="1359"/>
                    <a:pt x="1761" y="1359"/>
                  </a:cubicBezTo>
                  <a:cubicBezTo>
                    <a:pt x="2040" y="1359"/>
                    <a:pt x="2294" y="1356"/>
                    <a:pt x="2427" y="1347"/>
                  </a:cubicBezTo>
                  <a:cubicBezTo>
                    <a:pt x="2593" y="1336"/>
                    <a:pt x="2663" y="1208"/>
                    <a:pt x="2693" y="1056"/>
                  </a:cubicBezTo>
                  <a:cubicBezTo>
                    <a:pt x="2698" y="1032"/>
                    <a:pt x="2702" y="1007"/>
                    <a:pt x="2704" y="983"/>
                  </a:cubicBezTo>
                  <a:cubicBezTo>
                    <a:pt x="2735" y="730"/>
                    <a:pt x="2737" y="473"/>
                    <a:pt x="2729" y="218"/>
                  </a:cubicBezTo>
                  <a:cubicBezTo>
                    <a:pt x="2726" y="142"/>
                    <a:pt x="2695" y="84"/>
                    <a:pt x="2640" y="44"/>
                  </a:cubicBezTo>
                  <a:cubicBezTo>
                    <a:pt x="2601" y="16"/>
                    <a:pt x="2562" y="0"/>
                    <a:pt x="25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6"/>
            <p:cNvSpPr/>
            <p:nvPr/>
          </p:nvSpPr>
          <p:spPr>
            <a:xfrm>
              <a:off x="4384916" y="8843907"/>
              <a:ext cx="214188" cy="24815"/>
            </a:xfrm>
            <a:custGeom>
              <a:rect b="b" l="l" r="r" t="t"/>
              <a:pathLst>
                <a:path extrusionOk="0" h="312" w="2693">
                  <a:moveTo>
                    <a:pt x="115" y="0"/>
                  </a:moveTo>
                  <a:cubicBezTo>
                    <a:pt x="88" y="0"/>
                    <a:pt x="60" y="0"/>
                    <a:pt x="32" y="1"/>
                  </a:cubicBezTo>
                  <a:cubicBezTo>
                    <a:pt x="1" y="89"/>
                    <a:pt x="29" y="190"/>
                    <a:pt x="137" y="233"/>
                  </a:cubicBezTo>
                  <a:cubicBezTo>
                    <a:pt x="275" y="285"/>
                    <a:pt x="418" y="294"/>
                    <a:pt x="562" y="299"/>
                  </a:cubicBezTo>
                  <a:cubicBezTo>
                    <a:pt x="585" y="300"/>
                    <a:pt x="1220" y="311"/>
                    <a:pt x="1761" y="311"/>
                  </a:cubicBezTo>
                  <a:cubicBezTo>
                    <a:pt x="2040" y="311"/>
                    <a:pt x="2294" y="308"/>
                    <a:pt x="2427" y="299"/>
                  </a:cubicBezTo>
                  <a:cubicBezTo>
                    <a:pt x="2593" y="288"/>
                    <a:pt x="2663" y="160"/>
                    <a:pt x="2693" y="8"/>
                  </a:cubicBezTo>
                  <a:lnTo>
                    <a:pt x="2655" y="8"/>
                  </a:lnTo>
                  <a:cubicBezTo>
                    <a:pt x="2225" y="7"/>
                    <a:pt x="1794" y="6"/>
                    <a:pt x="1366" y="5"/>
                  </a:cubicBezTo>
                  <a:cubicBezTo>
                    <a:pt x="1004" y="3"/>
                    <a:pt x="643" y="2"/>
                    <a:pt x="281" y="1"/>
                  </a:cubicBezTo>
                  <a:cubicBezTo>
                    <a:pt x="225" y="1"/>
                    <a:pt x="170" y="0"/>
                    <a:pt x="1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6"/>
            <p:cNvSpPr/>
            <p:nvPr/>
          </p:nvSpPr>
          <p:spPr>
            <a:xfrm>
              <a:off x="4465964" y="8742259"/>
              <a:ext cx="30780" cy="48994"/>
            </a:xfrm>
            <a:custGeom>
              <a:rect b="b" l="l" r="r" t="t"/>
              <a:pathLst>
                <a:path extrusionOk="0" h="616" w="387">
                  <a:moveTo>
                    <a:pt x="171" y="44"/>
                  </a:moveTo>
                  <a:cubicBezTo>
                    <a:pt x="271" y="44"/>
                    <a:pt x="387" y="312"/>
                    <a:pt x="127" y="562"/>
                  </a:cubicBezTo>
                  <a:lnTo>
                    <a:pt x="121" y="568"/>
                  </a:lnTo>
                  <a:lnTo>
                    <a:pt x="121" y="568"/>
                  </a:lnTo>
                  <a:cubicBezTo>
                    <a:pt x="121" y="565"/>
                    <a:pt x="120" y="561"/>
                    <a:pt x="118" y="556"/>
                  </a:cubicBezTo>
                  <a:lnTo>
                    <a:pt x="112" y="514"/>
                  </a:lnTo>
                  <a:cubicBezTo>
                    <a:pt x="41" y="170"/>
                    <a:pt x="102" y="44"/>
                    <a:pt x="171" y="44"/>
                  </a:cubicBezTo>
                  <a:close/>
                  <a:moveTo>
                    <a:pt x="170" y="0"/>
                  </a:moveTo>
                  <a:cubicBezTo>
                    <a:pt x="151" y="0"/>
                    <a:pt x="131" y="6"/>
                    <a:pt x="115" y="18"/>
                  </a:cubicBezTo>
                  <a:cubicBezTo>
                    <a:pt x="0" y="123"/>
                    <a:pt x="38" y="303"/>
                    <a:pt x="57" y="439"/>
                  </a:cubicBezTo>
                  <a:lnTo>
                    <a:pt x="71" y="521"/>
                  </a:lnTo>
                  <a:cubicBezTo>
                    <a:pt x="77" y="552"/>
                    <a:pt x="76" y="580"/>
                    <a:pt x="94" y="615"/>
                  </a:cubicBezTo>
                  <a:cubicBezTo>
                    <a:pt x="94" y="615"/>
                    <a:pt x="95" y="615"/>
                    <a:pt x="95" y="615"/>
                  </a:cubicBezTo>
                  <a:cubicBezTo>
                    <a:pt x="106" y="615"/>
                    <a:pt x="127" y="607"/>
                    <a:pt x="131" y="603"/>
                  </a:cubicBezTo>
                  <a:cubicBezTo>
                    <a:pt x="221" y="540"/>
                    <a:pt x="283" y="443"/>
                    <a:pt x="308" y="336"/>
                  </a:cubicBezTo>
                  <a:cubicBezTo>
                    <a:pt x="335" y="225"/>
                    <a:pt x="334" y="77"/>
                    <a:pt x="217" y="12"/>
                  </a:cubicBezTo>
                  <a:cubicBezTo>
                    <a:pt x="203" y="4"/>
                    <a:pt x="187" y="0"/>
                    <a:pt x="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6"/>
            <p:cNvSpPr/>
            <p:nvPr/>
          </p:nvSpPr>
          <p:spPr>
            <a:xfrm>
              <a:off x="4432797" y="8756576"/>
              <a:ext cx="43347" cy="34995"/>
            </a:xfrm>
            <a:custGeom>
              <a:rect b="b" l="l" r="r" t="t"/>
              <a:pathLst>
                <a:path extrusionOk="0" h="440" w="545">
                  <a:moveTo>
                    <a:pt x="142" y="46"/>
                  </a:moveTo>
                  <a:cubicBezTo>
                    <a:pt x="162" y="46"/>
                    <a:pt x="184" y="53"/>
                    <a:pt x="206" y="64"/>
                  </a:cubicBezTo>
                  <a:cubicBezTo>
                    <a:pt x="324" y="125"/>
                    <a:pt x="390" y="257"/>
                    <a:pt x="463" y="363"/>
                  </a:cubicBezTo>
                  <a:cubicBezTo>
                    <a:pt x="469" y="372"/>
                    <a:pt x="483" y="394"/>
                    <a:pt x="492" y="407"/>
                  </a:cubicBezTo>
                  <a:lnTo>
                    <a:pt x="492" y="407"/>
                  </a:lnTo>
                  <a:cubicBezTo>
                    <a:pt x="488" y="407"/>
                    <a:pt x="485" y="407"/>
                    <a:pt x="482" y="407"/>
                  </a:cubicBezTo>
                  <a:cubicBezTo>
                    <a:pt x="391" y="407"/>
                    <a:pt x="300" y="376"/>
                    <a:pt x="227" y="319"/>
                  </a:cubicBezTo>
                  <a:cubicBezTo>
                    <a:pt x="158" y="264"/>
                    <a:pt x="51" y="171"/>
                    <a:pt x="92" y="77"/>
                  </a:cubicBezTo>
                  <a:cubicBezTo>
                    <a:pt x="101" y="55"/>
                    <a:pt x="120" y="46"/>
                    <a:pt x="142" y="46"/>
                  </a:cubicBezTo>
                  <a:close/>
                  <a:moveTo>
                    <a:pt x="134" y="1"/>
                  </a:moveTo>
                  <a:cubicBezTo>
                    <a:pt x="101" y="1"/>
                    <a:pt x="66" y="26"/>
                    <a:pt x="53" y="56"/>
                  </a:cubicBezTo>
                  <a:cubicBezTo>
                    <a:pt x="0" y="182"/>
                    <a:pt x="118" y="282"/>
                    <a:pt x="206" y="349"/>
                  </a:cubicBezTo>
                  <a:cubicBezTo>
                    <a:pt x="281" y="406"/>
                    <a:pt x="377" y="440"/>
                    <a:pt x="473" y="440"/>
                  </a:cubicBezTo>
                  <a:cubicBezTo>
                    <a:pt x="485" y="440"/>
                    <a:pt x="496" y="439"/>
                    <a:pt x="507" y="438"/>
                  </a:cubicBezTo>
                  <a:cubicBezTo>
                    <a:pt x="508" y="439"/>
                    <a:pt x="509" y="439"/>
                    <a:pt x="510" y="439"/>
                  </a:cubicBezTo>
                  <a:cubicBezTo>
                    <a:pt x="519" y="439"/>
                    <a:pt x="537" y="431"/>
                    <a:pt x="544" y="425"/>
                  </a:cubicBezTo>
                  <a:cubicBezTo>
                    <a:pt x="543" y="408"/>
                    <a:pt x="531" y="387"/>
                    <a:pt x="523" y="375"/>
                  </a:cubicBezTo>
                  <a:cubicBezTo>
                    <a:pt x="508" y="353"/>
                    <a:pt x="469" y="294"/>
                    <a:pt x="456" y="271"/>
                  </a:cubicBezTo>
                  <a:cubicBezTo>
                    <a:pt x="377" y="158"/>
                    <a:pt x="290" y="10"/>
                    <a:pt x="136" y="1"/>
                  </a:cubicBezTo>
                  <a:cubicBezTo>
                    <a:pt x="135" y="1"/>
                    <a:pt x="134" y="1"/>
                    <a:pt x="1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6"/>
            <p:cNvSpPr/>
            <p:nvPr/>
          </p:nvSpPr>
          <p:spPr>
            <a:xfrm>
              <a:off x="4485132" y="8773597"/>
              <a:ext cx="106736" cy="36188"/>
            </a:xfrm>
            <a:custGeom>
              <a:rect b="b" l="l" r="r" t="t"/>
              <a:pathLst>
                <a:path extrusionOk="0" h="455" w="1342">
                  <a:moveTo>
                    <a:pt x="1319" y="0"/>
                  </a:moveTo>
                  <a:cubicBezTo>
                    <a:pt x="1313" y="0"/>
                    <a:pt x="1307" y="3"/>
                    <a:pt x="1304" y="11"/>
                  </a:cubicBezTo>
                  <a:cubicBezTo>
                    <a:pt x="1163" y="302"/>
                    <a:pt x="895" y="411"/>
                    <a:pt x="610" y="411"/>
                  </a:cubicBezTo>
                  <a:cubicBezTo>
                    <a:pt x="417" y="411"/>
                    <a:pt x="217" y="361"/>
                    <a:pt x="41" y="285"/>
                  </a:cubicBezTo>
                  <a:cubicBezTo>
                    <a:pt x="38" y="284"/>
                    <a:pt x="35" y="283"/>
                    <a:pt x="32" y="283"/>
                  </a:cubicBezTo>
                  <a:cubicBezTo>
                    <a:pt x="11" y="283"/>
                    <a:pt x="1" y="316"/>
                    <a:pt x="25" y="325"/>
                  </a:cubicBezTo>
                  <a:cubicBezTo>
                    <a:pt x="206" y="404"/>
                    <a:pt x="411" y="455"/>
                    <a:pt x="606" y="455"/>
                  </a:cubicBezTo>
                  <a:cubicBezTo>
                    <a:pt x="906" y="455"/>
                    <a:pt x="1186" y="337"/>
                    <a:pt x="1335" y="23"/>
                  </a:cubicBezTo>
                  <a:cubicBezTo>
                    <a:pt x="1342" y="10"/>
                    <a:pt x="1330" y="0"/>
                    <a:pt x="13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6"/>
            <p:cNvSpPr/>
            <p:nvPr/>
          </p:nvSpPr>
          <p:spPr>
            <a:xfrm>
              <a:off x="3977131" y="8605535"/>
              <a:ext cx="221505" cy="254114"/>
            </a:xfrm>
            <a:custGeom>
              <a:rect b="b" l="l" r="r" t="t"/>
              <a:pathLst>
                <a:path extrusionOk="0" h="3195" w="2785">
                  <a:moveTo>
                    <a:pt x="1606" y="0"/>
                  </a:moveTo>
                  <a:cubicBezTo>
                    <a:pt x="1606" y="200"/>
                    <a:pt x="1606" y="399"/>
                    <a:pt x="1604" y="597"/>
                  </a:cubicBezTo>
                  <a:cubicBezTo>
                    <a:pt x="1599" y="1258"/>
                    <a:pt x="1690" y="1995"/>
                    <a:pt x="1046" y="2389"/>
                  </a:cubicBezTo>
                  <a:cubicBezTo>
                    <a:pt x="776" y="2553"/>
                    <a:pt x="504" y="2732"/>
                    <a:pt x="196" y="2812"/>
                  </a:cubicBezTo>
                  <a:cubicBezTo>
                    <a:pt x="139" y="2825"/>
                    <a:pt x="0" y="2851"/>
                    <a:pt x="32" y="2945"/>
                  </a:cubicBezTo>
                  <a:cubicBezTo>
                    <a:pt x="112" y="3172"/>
                    <a:pt x="409" y="3195"/>
                    <a:pt x="655" y="3195"/>
                  </a:cubicBezTo>
                  <a:cubicBezTo>
                    <a:pt x="716" y="3195"/>
                    <a:pt x="774" y="3193"/>
                    <a:pt x="825" y="3193"/>
                  </a:cubicBezTo>
                  <a:cubicBezTo>
                    <a:pt x="835" y="3193"/>
                    <a:pt x="844" y="3194"/>
                    <a:pt x="852" y="3194"/>
                  </a:cubicBezTo>
                  <a:cubicBezTo>
                    <a:pt x="853" y="3194"/>
                    <a:pt x="855" y="3194"/>
                    <a:pt x="856" y="3194"/>
                  </a:cubicBezTo>
                  <a:cubicBezTo>
                    <a:pt x="1125" y="3194"/>
                    <a:pt x="1414" y="3101"/>
                    <a:pt x="1672" y="3101"/>
                  </a:cubicBezTo>
                  <a:cubicBezTo>
                    <a:pt x="1731" y="3101"/>
                    <a:pt x="1787" y="3106"/>
                    <a:pt x="1842" y="3118"/>
                  </a:cubicBezTo>
                  <a:cubicBezTo>
                    <a:pt x="1965" y="3144"/>
                    <a:pt x="2105" y="3175"/>
                    <a:pt x="2232" y="3175"/>
                  </a:cubicBezTo>
                  <a:cubicBezTo>
                    <a:pt x="2351" y="3175"/>
                    <a:pt x="2459" y="3148"/>
                    <a:pt x="2531" y="3061"/>
                  </a:cubicBezTo>
                  <a:cubicBezTo>
                    <a:pt x="2651" y="2916"/>
                    <a:pt x="2582" y="2640"/>
                    <a:pt x="2539" y="2476"/>
                  </a:cubicBezTo>
                  <a:cubicBezTo>
                    <a:pt x="2497" y="2317"/>
                    <a:pt x="2474" y="1997"/>
                    <a:pt x="2484" y="1923"/>
                  </a:cubicBezTo>
                  <a:cubicBezTo>
                    <a:pt x="2541" y="1407"/>
                    <a:pt x="2520" y="1402"/>
                    <a:pt x="2785" y="230"/>
                  </a:cubicBezTo>
                  <a:cubicBezTo>
                    <a:pt x="2449" y="177"/>
                    <a:pt x="2213" y="122"/>
                    <a:pt x="1606"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6"/>
            <p:cNvSpPr/>
            <p:nvPr/>
          </p:nvSpPr>
          <p:spPr>
            <a:xfrm>
              <a:off x="3968143" y="8760553"/>
              <a:ext cx="217687" cy="108168"/>
            </a:xfrm>
            <a:custGeom>
              <a:rect b="b" l="l" r="r" t="t"/>
              <a:pathLst>
                <a:path extrusionOk="0" h="1360" w="2737">
                  <a:moveTo>
                    <a:pt x="2522" y="0"/>
                  </a:moveTo>
                  <a:cubicBezTo>
                    <a:pt x="2491" y="0"/>
                    <a:pt x="2460" y="10"/>
                    <a:pt x="2428" y="30"/>
                  </a:cubicBezTo>
                  <a:cubicBezTo>
                    <a:pt x="2415" y="39"/>
                    <a:pt x="2401" y="46"/>
                    <a:pt x="2388" y="56"/>
                  </a:cubicBezTo>
                  <a:cubicBezTo>
                    <a:pt x="2234" y="177"/>
                    <a:pt x="2077" y="329"/>
                    <a:pt x="1886" y="372"/>
                  </a:cubicBezTo>
                  <a:cubicBezTo>
                    <a:pt x="1848" y="381"/>
                    <a:pt x="1810" y="384"/>
                    <a:pt x="1771" y="384"/>
                  </a:cubicBezTo>
                  <a:cubicBezTo>
                    <a:pt x="1709" y="384"/>
                    <a:pt x="1646" y="374"/>
                    <a:pt x="1584" y="359"/>
                  </a:cubicBezTo>
                  <a:cubicBezTo>
                    <a:pt x="1498" y="336"/>
                    <a:pt x="1390" y="263"/>
                    <a:pt x="1292" y="263"/>
                  </a:cubicBezTo>
                  <a:cubicBezTo>
                    <a:pt x="1272" y="263"/>
                    <a:pt x="1252" y="266"/>
                    <a:pt x="1233" y="273"/>
                  </a:cubicBezTo>
                  <a:cubicBezTo>
                    <a:pt x="1083" y="330"/>
                    <a:pt x="953" y="425"/>
                    <a:pt x="818" y="510"/>
                  </a:cubicBezTo>
                  <a:cubicBezTo>
                    <a:pt x="689" y="593"/>
                    <a:pt x="550" y="663"/>
                    <a:pt x="419" y="744"/>
                  </a:cubicBezTo>
                  <a:cubicBezTo>
                    <a:pt x="308" y="812"/>
                    <a:pt x="181" y="863"/>
                    <a:pt x="87" y="958"/>
                  </a:cubicBezTo>
                  <a:cubicBezTo>
                    <a:pt x="62" y="984"/>
                    <a:pt x="42" y="1017"/>
                    <a:pt x="31" y="1047"/>
                  </a:cubicBezTo>
                  <a:cubicBezTo>
                    <a:pt x="0" y="1137"/>
                    <a:pt x="30" y="1238"/>
                    <a:pt x="137" y="1281"/>
                  </a:cubicBezTo>
                  <a:cubicBezTo>
                    <a:pt x="274" y="1333"/>
                    <a:pt x="418" y="1342"/>
                    <a:pt x="562" y="1347"/>
                  </a:cubicBezTo>
                  <a:cubicBezTo>
                    <a:pt x="585" y="1348"/>
                    <a:pt x="1220" y="1359"/>
                    <a:pt x="1761" y="1359"/>
                  </a:cubicBezTo>
                  <a:cubicBezTo>
                    <a:pt x="2040" y="1359"/>
                    <a:pt x="2294" y="1356"/>
                    <a:pt x="2427" y="1347"/>
                  </a:cubicBezTo>
                  <a:cubicBezTo>
                    <a:pt x="2593" y="1336"/>
                    <a:pt x="2663" y="1208"/>
                    <a:pt x="2692" y="1056"/>
                  </a:cubicBezTo>
                  <a:cubicBezTo>
                    <a:pt x="2697" y="1032"/>
                    <a:pt x="2701" y="1007"/>
                    <a:pt x="2704" y="983"/>
                  </a:cubicBezTo>
                  <a:cubicBezTo>
                    <a:pt x="2734" y="730"/>
                    <a:pt x="2736" y="473"/>
                    <a:pt x="2728" y="218"/>
                  </a:cubicBezTo>
                  <a:cubicBezTo>
                    <a:pt x="2726" y="142"/>
                    <a:pt x="2695" y="84"/>
                    <a:pt x="2640" y="44"/>
                  </a:cubicBezTo>
                  <a:cubicBezTo>
                    <a:pt x="2601" y="16"/>
                    <a:pt x="2562" y="0"/>
                    <a:pt x="25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6"/>
            <p:cNvSpPr/>
            <p:nvPr/>
          </p:nvSpPr>
          <p:spPr>
            <a:xfrm>
              <a:off x="3968143" y="8843907"/>
              <a:ext cx="214188" cy="24815"/>
            </a:xfrm>
            <a:custGeom>
              <a:rect b="b" l="l" r="r" t="t"/>
              <a:pathLst>
                <a:path extrusionOk="0" h="312" w="2693">
                  <a:moveTo>
                    <a:pt x="115" y="0"/>
                  </a:moveTo>
                  <a:cubicBezTo>
                    <a:pt x="87" y="0"/>
                    <a:pt x="60" y="0"/>
                    <a:pt x="32" y="1"/>
                  </a:cubicBezTo>
                  <a:cubicBezTo>
                    <a:pt x="0" y="89"/>
                    <a:pt x="30" y="190"/>
                    <a:pt x="137" y="233"/>
                  </a:cubicBezTo>
                  <a:cubicBezTo>
                    <a:pt x="274" y="285"/>
                    <a:pt x="418" y="294"/>
                    <a:pt x="562" y="299"/>
                  </a:cubicBezTo>
                  <a:cubicBezTo>
                    <a:pt x="585" y="300"/>
                    <a:pt x="1220" y="311"/>
                    <a:pt x="1761" y="311"/>
                  </a:cubicBezTo>
                  <a:cubicBezTo>
                    <a:pt x="2040" y="311"/>
                    <a:pt x="2294" y="308"/>
                    <a:pt x="2427" y="299"/>
                  </a:cubicBezTo>
                  <a:cubicBezTo>
                    <a:pt x="2593" y="288"/>
                    <a:pt x="2663" y="160"/>
                    <a:pt x="2692" y="8"/>
                  </a:cubicBezTo>
                  <a:lnTo>
                    <a:pt x="2654" y="8"/>
                  </a:lnTo>
                  <a:cubicBezTo>
                    <a:pt x="2224" y="7"/>
                    <a:pt x="1794" y="6"/>
                    <a:pt x="1366" y="5"/>
                  </a:cubicBezTo>
                  <a:cubicBezTo>
                    <a:pt x="1003" y="3"/>
                    <a:pt x="643" y="2"/>
                    <a:pt x="281" y="1"/>
                  </a:cubicBezTo>
                  <a:cubicBezTo>
                    <a:pt x="225" y="1"/>
                    <a:pt x="170" y="0"/>
                    <a:pt x="1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6"/>
            <p:cNvSpPr/>
            <p:nvPr/>
          </p:nvSpPr>
          <p:spPr>
            <a:xfrm>
              <a:off x="4049032" y="8742259"/>
              <a:ext cx="30860" cy="48994"/>
            </a:xfrm>
            <a:custGeom>
              <a:rect b="b" l="l" r="r" t="t"/>
              <a:pathLst>
                <a:path extrusionOk="0" h="616" w="388">
                  <a:moveTo>
                    <a:pt x="172" y="44"/>
                  </a:moveTo>
                  <a:cubicBezTo>
                    <a:pt x="272" y="44"/>
                    <a:pt x="387" y="312"/>
                    <a:pt x="128" y="562"/>
                  </a:cubicBezTo>
                  <a:lnTo>
                    <a:pt x="122" y="567"/>
                  </a:lnTo>
                  <a:lnTo>
                    <a:pt x="122" y="567"/>
                  </a:lnTo>
                  <a:cubicBezTo>
                    <a:pt x="122" y="564"/>
                    <a:pt x="121" y="561"/>
                    <a:pt x="119" y="556"/>
                  </a:cubicBezTo>
                  <a:lnTo>
                    <a:pt x="113" y="514"/>
                  </a:lnTo>
                  <a:cubicBezTo>
                    <a:pt x="41" y="170"/>
                    <a:pt x="103" y="44"/>
                    <a:pt x="172" y="44"/>
                  </a:cubicBezTo>
                  <a:close/>
                  <a:moveTo>
                    <a:pt x="171" y="0"/>
                  </a:moveTo>
                  <a:cubicBezTo>
                    <a:pt x="151" y="0"/>
                    <a:pt x="132" y="6"/>
                    <a:pt x="117" y="18"/>
                  </a:cubicBezTo>
                  <a:cubicBezTo>
                    <a:pt x="1" y="123"/>
                    <a:pt x="40" y="303"/>
                    <a:pt x="57" y="439"/>
                  </a:cubicBezTo>
                  <a:lnTo>
                    <a:pt x="71" y="521"/>
                  </a:lnTo>
                  <a:cubicBezTo>
                    <a:pt x="78" y="552"/>
                    <a:pt x="77" y="580"/>
                    <a:pt x="94" y="615"/>
                  </a:cubicBezTo>
                  <a:cubicBezTo>
                    <a:pt x="95" y="615"/>
                    <a:pt x="95" y="615"/>
                    <a:pt x="96" y="615"/>
                  </a:cubicBezTo>
                  <a:cubicBezTo>
                    <a:pt x="108" y="615"/>
                    <a:pt x="127" y="607"/>
                    <a:pt x="132" y="603"/>
                  </a:cubicBezTo>
                  <a:cubicBezTo>
                    <a:pt x="221" y="540"/>
                    <a:pt x="284" y="443"/>
                    <a:pt x="309" y="336"/>
                  </a:cubicBezTo>
                  <a:cubicBezTo>
                    <a:pt x="335" y="225"/>
                    <a:pt x="334" y="77"/>
                    <a:pt x="217" y="12"/>
                  </a:cubicBezTo>
                  <a:cubicBezTo>
                    <a:pt x="203" y="4"/>
                    <a:pt x="187" y="0"/>
                    <a:pt x="1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6"/>
            <p:cNvSpPr/>
            <p:nvPr/>
          </p:nvSpPr>
          <p:spPr>
            <a:xfrm>
              <a:off x="4015865" y="8756576"/>
              <a:ext cx="43347" cy="34995"/>
            </a:xfrm>
            <a:custGeom>
              <a:rect b="b" l="l" r="r" t="t"/>
              <a:pathLst>
                <a:path extrusionOk="0" h="440" w="545">
                  <a:moveTo>
                    <a:pt x="143" y="46"/>
                  </a:moveTo>
                  <a:cubicBezTo>
                    <a:pt x="162" y="46"/>
                    <a:pt x="185" y="53"/>
                    <a:pt x="206" y="64"/>
                  </a:cubicBezTo>
                  <a:cubicBezTo>
                    <a:pt x="324" y="125"/>
                    <a:pt x="391" y="257"/>
                    <a:pt x="464" y="363"/>
                  </a:cubicBezTo>
                  <a:cubicBezTo>
                    <a:pt x="469" y="372"/>
                    <a:pt x="484" y="394"/>
                    <a:pt x="492" y="407"/>
                  </a:cubicBezTo>
                  <a:lnTo>
                    <a:pt x="492" y="407"/>
                  </a:lnTo>
                  <a:cubicBezTo>
                    <a:pt x="489" y="407"/>
                    <a:pt x="486" y="407"/>
                    <a:pt x="483" y="407"/>
                  </a:cubicBezTo>
                  <a:cubicBezTo>
                    <a:pt x="391" y="407"/>
                    <a:pt x="300" y="376"/>
                    <a:pt x="228" y="319"/>
                  </a:cubicBezTo>
                  <a:cubicBezTo>
                    <a:pt x="158" y="264"/>
                    <a:pt x="50" y="171"/>
                    <a:pt x="91" y="77"/>
                  </a:cubicBezTo>
                  <a:cubicBezTo>
                    <a:pt x="101" y="55"/>
                    <a:pt x="120" y="46"/>
                    <a:pt x="143" y="46"/>
                  </a:cubicBezTo>
                  <a:close/>
                  <a:moveTo>
                    <a:pt x="134" y="1"/>
                  </a:moveTo>
                  <a:cubicBezTo>
                    <a:pt x="101" y="1"/>
                    <a:pt x="66" y="26"/>
                    <a:pt x="53" y="56"/>
                  </a:cubicBezTo>
                  <a:cubicBezTo>
                    <a:pt x="1" y="182"/>
                    <a:pt x="119" y="282"/>
                    <a:pt x="206" y="349"/>
                  </a:cubicBezTo>
                  <a:cubicBezTo>
                    <a:pt x="281" y="406"/>
                    <a:pt x="378" y="440"/>
                    <a:pt x="474" y="440"/>
                  </a:cubicBezTo>
                  <a:cubicBezTo>
                    <a:pt x="485" y="440"/>
                    <a:pt x="497" y="439"/>
                    <a:pt x="508" y="438"/>
                  </a:cubicBezTo>
                  <a:cubicBezTo>
                    <a:pt x="509" y="439"/>
                    <a:pt x="510" y="439"/>
                    <a:pt x="511" y="439"/>
                  </a:cubicBezTo>
                  <a:cubicBezTo>
                    <a:pt x="520" y="439"/>
                    <a:pt x="538" y="431"/>
                    <a:pt x="545" y="425"/>
                  </a:cubicBezTo>
                  <a:cubicBezTo>
                    <a:pt x="544" y="408"/>
                    <a:pt x="532" y="387"/>
                    <a:pt x="523" y="375"/>
                  </a:cubicBezTo>
                  <a:cubicBezTo>
                    <a:pt x="509" y="353"/>
                    <a:pt x="470" y="294"/>
                    <a:pt x="457" y="271"/>
                  </a:cubicBezTo>
                  <a:cubicBezTo>
                    <a:pt x="378" y="158"/>
                    <a:pt x="290" y="10"/>
                    <a:pt x="136" y="1"/>
                  </a:cubicBezTo>
                  <a:cubicBezTo>
                    <a:pt x="136" y="1"/>
                    <a:pt x="135" y="1"/>
                    <a:pt x="1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6"/>
            <p:cNvSpPr/>
            <p:nvPr/>
          </p:nvSpPr>
          <p:spPr>
            <a:xfrm>
              <a:off x="4068439" y="8773597"/>
              <a:ext cx="106656" cy="36188"/>
            </a:xfrm>
            <a:custGeom>
              <a:rect b="b" l="l" r="r" t="t"/>
              <a:pathLst>
                <a:path extrusionOk="0" h="455" w="1341">
                  <a:moveTo>
                    <a:pt x="1318" y="0"/>
                  </a:moveTo>
                  <a:cubicBezTo>
                    <a:pt x="1312" y="0"/>
                    <a:pt x="1306" y="3"/>
                    <a:pt x="1303" y="11"/>
                  </a:cubicBezTo>
                  <a:cubicBezTo>
                    <a:pt x="1161" y="302"/>
                    <a:pt x="894" y="411"/>
                    <a:pt x="609" y="411"/>
                  </a:cubicBezTo>
                  <a:cubicBezTo>
                    <a:pt x="416" y="411"/>
                    <a:pt x="215" y="361"/>
                    <a:pt x="40" y="285"/>
                  </a:cubicBezTo>
                  <a:cubicBezTo>
                    <a:pt x="37" y="284"/>
                    <a:pt x="34" y="283"/>
                    <a:pt x="31" y="283"/>
                  </a:cubicBezTo>
                  <a:cubicBezTo>
                    <a:pt x="10" y="283"/>
                    <a:pt x="0" y="316"/>
                    <a:pt x="24" y="325"/>
                  </a:cubicBezTo>
                  <a:cubicBezTo>
                    <a:pt x="205" y="404"/>
                    <a:pt x="409" y="455"/>
                    <a:pt x="605" y="455"/>
                  </a:cubicBezTo>
                  <a:cubicBezTo>
                    <a:pt x="904" y="455"/>
                    <a:pt x="1184" y="337"/>
                    <a:pt x="1334" y="23"/>
                  </a:cubicBezTo>
                  <a:cubicBezTo>
                    <a:pt x="1340" y="10"/>
                    <a:pt x="1329" y="0"/>
                    <a:pt x="13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6"/>
            <p:cNvSpPr/>
            <p:nvPr/>
          </p:nvSpPr>
          <p:spPr>
            <a:xfrm>
              <a:off x="4054759" y="7657057"/>
              <a:ext cx="586014" cy="1095356"/>
            </a:xfrm>
            <a:custGeom>
              <a:rect b="b" l="l" r="r" t="t"/>
              <a:pathLst>
                <a:path extrusionOk="0" h="13772" w="7368">
                  <a:moveTo>
                    <a:pt x="4124" y="3609"/>
                  </a:moveTo>
                  <a:cubicBezTo>
                    <a:pt x="4124" y="3609"/>
                    <a:pt x="4124" y="3609"/>
                    <a:pt x="4124" y="3609"/>
                  </a:cubicBezTo>
                  <a:lnTo>
                    <a:pt x="4124" y="3609"/>
                  </a:lnTo>
                  <a:cubicBezTo>
                    <a:pt x="4124" y="3609"/>
                    <a:pt x="4124" y="3609"/>
                    <a:pt x="4124" y="3609"/>
                  </a:cubicBezTo>
                  <a:close/>
                  <a:moveTo>
                    <a:pt x="3912" y="0"/>
                  </a:moveTo>
                  <a:cubicBezTo>
                    <a:pt x="2831" y="0"/>
                    <a:pt x="1801" y="522"/>
                    <a:pt x="1668" y="1451"/>
                  </a:cubicBezTo>
                  <a:cubicBezTo>
                    <a:pt x="1626" y="1749"/>
                    <a:pt x="81" y="13091"/>
                    <a:pt x="72" y="13279"/>
                  </a:cubicBezTo>
                  <a:cubicBezTo>
                    <a:pt x="66" y="13418"/>
                    <a:pt x="0" y="13479"/>
                    <a:pt x="184" y="13549"/>
                  </a:cubicBezTo>
                  <a:cubicBezTo>
                    <a:pt x="420" y="13640"/>
                    <a:pt x="673" y="13663"/>
                    <a:pt x="927" y="13663"/>
                  </a:cubicBezTo>
                  <a:cubicBezTo>
                    <a:pt x="1088" y="13663"/>
                    <a:pt x="1250" y="13654"/>
                    <a:pt x="1408" y="13646"/>
                  </a:cubicBezTo>
                  <a:cubicBezTo>
                    <a:pt x="1664" y="13635"/>
                    <a:pt x="2040" y="13568"/>
                    <a:pt x="2079" y="13336"/>
                  </a:cubicBezTo>
                  <a:cubicBezTo>
                    <a:pt x="2156" y="12868"/>
                    <a:pt x="2284" y="12474"/>
                    <a:pt x="2505" y="10863"/>
                  </a:cubicBezTo>
                  <a:cubicBezTo>
                    <a:pt x="2845" y="8386"/>
                    <a:pt x="2721" y="8219"/>
                    <a:pt x="2807" y="8002"/>
                  </a:cubicBezTo>
                  <a:cubicBezTo>
                    <a:pt x="3522" y="6108"/>
                    <a:pt x="4085" y="3703"/>
                    <a:pt x="4123" y="3610"/>
                  </a:cubicBezTo>
                  <a:lnTo>
                    <a:pt x="4123" y="3610"/>
                  </a:lnTo>
                  <a:cubicBezTo>
                    <a:pt x="4099" y="3670"/>
                    <a:pt x="4230" y="4015"/>
                    <a:pt x="4244" y="4080"/>
                  </a:cubicBezTo>
                  <a:cubicBezTo>
                    <a:pt x="4322" y="4444"/>
                    <a:pt x="4396" y="4808"/>
                    <a:pt x="4480" y="5171"/>
                  </a:cubicBezTo>
                  <a:cubicBezTo>
                    <a:pt x="5235" y="8476"/>
                    <a:pt x="5425" y="7115"/>
                    <a:pt x="5348" y="11155"/>
                  </a:cubicBezTo>
                  <a:cubicBezTo>
                    <a:pt x="5334" y="11854"/>
                    <a:pt x="5358" y="12684"/>
                    <a:pt x="5243" y="13379"/>
                  </a:cubicBezTo>
                  <a:cubicBezTo>
                    <a:pt x="5214" y="13558"/>
                    <a:pt x="5720" y="13696"/>
                    <a:pt x="5862" y="13722"/>
                  </a:cubicBezTo>
                  <a:cubicBezTo>
                    <a:pt x="6044" y="13756"/>
                    <a:pt x="6229" y="13772"/>
                    <a:pt x="6414" y="13772"/>
                  </a:cubicBezTo>
                  <a:cubicBezTo>
                    <a:pt x="6569" y="13772"/>
                    <a:pt x="6724" y="13761"/>
                    <a:pt x="6879" y="13741"/>
                  </a:cubicBezTo>
                  <a:cubicBezTo>
                    <a:pt x="7337" y="13679"/>
                    <a:pt x="7268" y="13467"/>
                    <a:pt x="7293" y="13192"/>
                  </a:cubicBezTo>
                  <a:cubicBezTo>
                    <a:pt x="7367" y="12414"/>
                    <a:pt x="7319" y="10517"/>
                    <a:pt x="7302" y="10268"/>
                  </a:cubicBezTo>
                  <a:cubicBezTo>
                    <a:pt x="7079" y="6695"/>
                    <a:pt x="7338" y="2419"/>
                    <a:pt x="6041" y="888"/>
                  </a:cubicBezTo>
                  <a:cubicBezTo>
                    <a:pt x="5526" y="281"/>
                    <a:pt x="4706" y="0"/>
                    <a:pt x="3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6"/>
            <p:cNvSpPr/>
            <p:nvPr/>
          </p:nvSpPr>
          <p:spPr>
            <a:xfrm>
              <a:off x="4254317" y="7894156"/>
              <a:ext cx="128369" cy="404435"/>
            </a:xfrm>
            <a:custGeom>
              <a:rect b="b" l="l" r="r" t="t"/>
              <a:pathLst>
                <a:path extrusionOk="0" h="5085" w="1614">
                  <a:moveTo>
                    <a:pt x="1286" y="1"/>
                  </a:moveTo>
                  <a:cubicBezTo>
                    <a:pt x="1217" y="1"/>
                    <a:pt x="1149" y="26"/>
                    <a:pt x="1095" y="75"/>
                  </a:cubicBezTo>
                  <a:cubicBezTo>
                    <a:pt x="743" y="406"/>
                    <a:pt x="1" y="2984"/>
                    <a:pt x="153" y="4484"/>
                  </a:cubicBezTo>
                  <a:cubicBezTo>
                    <a:pt x="170" y="4654"/>
                    <a:pt x="209" y="5084"/>
                    <a:pt x="263" y="5084"/>
                  </a:cubicBezTo>
                  <a:cubicBezTo>
                    <a:pt x="271" y="5084"/>
                    <a:pt x="280" y="5074"/>
                    <a:pt x="288" y="5052"/>
                  </a:cubicBezTo>
                  <a:lnTo>
                    <a:pt x="288" y="5051"/>
                  </a:lnTo>
                  <a:cubicBezTo>
                    <a:pt x="288" y="5049"/>
                    <a:pt x="289" y="5048"/>
                    <a:pt x="289" y="5047"/>
                  </a:cubicBezTo>
                  <a:cubicBezTo>
                    <a:pt x="306" y="4997"/>
                    <a:pt x="324" y="4949"/>
                    <a:pt x="342" y="4900"/>
                  </a:cubicBezTo>
                  <a:cubicBezTo>
                    <a:pt x="463" y="4565"/>
                    <a:pt x="573" y="4243"/>
                    <a:pt x="675" y="3938"/>
                  </a:cubicBezTo>
                  <a:cubicBezTo>
                    <a:pt x="688" y="3901"/>
                    <a:pt x="700" y="3863"/>
                    <a:pt x="711" y="3826"/>
                  </a:cubicBezTo>
                  <a:cubicBezTo>
                    <a:pt x="1214" y="2263"/>
                    <a:pt x="1583" y="720"/>
                    <a:pt x="1614" y="631"/>
                  </a:cubicBezTo>
                  <a:cubicBezTo>
                    <a:pt x="1597" y="486"/>
                    <a:pt x="1548" y="144"/>
                    <a:pt x="1470" y="71"/>
                  </a:cubicBezTo>
                  <a:cubicBezTo>
                    <a:pt x="1418" y="24"/>
                    <a:pt x="1352" y="1"/>
                    <a:pt x="1286" y="1"/>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6"/>
            <p:cNvSpPr/>
            <p:nvPr/>
          </p:nvSpPr>
          <p:spPr>
            <a:xfrm>
              <a:off x="4488393" y="8696366"/>
              <a:ext cx="130756" cy="14953"/>
            </a:xfrm>
            <a:custGeom>
              <a:rect b="b" l="l" r="r" t="t"/>
              <a:pathLst>
                <a:path extrusionOk="0" h="188" w="1644">
                  <a:moveTo>
                    <a:pt x="29" y="0"/>
                  </a:moveTo>
                  <a:cubicBezTo>
                    <a:pt x="7" y="0"/>
                    <a:pt x="1" y="36"/>
                    <a:pt x="24" y="42"/>
                  </a:cubicBezTo>
                  <a:cubicBezTo>
                    <a:pt x="365" y="137"/>
                    <a:pt x="718" y="187"/>
                    <a:pt x="1072" y="187"/>
                  </a:cubicBezTo>
                  <a:cubicBezTo>
                    <a:pt x="1256" y="187"/>
                    <a:pt x="1440" y="174"/>
                    <a:pt x="1623" y="146"/>
                  </a:cubicBezTo>
                  <a:cubicBezTo>
                    <a:pt x="1643" y="143"/>
                    <a:pt x="1639" y="113"/>
                    <a:pt x="1620" y="113"/>
                  </a:cubicBezTo>
                  <a:cubicBezTo>
                    <a:pt x="1619" y="113"/>
                    <a:pt x="1618" y="113"/>
                    <a:pt x="1618" y="113"/>
                  </a:cubicBezTo>
                  <a:cubicBezTo>
                    <a:pt x="1448" y="136"/>
                    <a:pt x="1278" y="147"/>
                    <a:pt x="1107" y="147"/>
                  </a:cubicBezTo>
                  <a:cubicBezTo>
                    <a:pt x="746" y="147"/>
                    <a:pt x="384" y="97"/>
                    <a:pt x="35" y="1"/>
                  </a:cubicBezTo>
                  <a:cubicBezTo>
                    <a:pt x="33" y="0"/>
                    <a:pt x="31"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6"/>
            <p:cNvSpPr/>
            <p:nvPr/>
          </p:nvSpPr>
          <p:spPr>
            <a:xfrm>
              <a:off x="4077745" y="8693503"/>
              <a:ext cx="131153" cy="10180"/>
            </a:xfrm>
            <a:custGeom>
              <a:rect b="b" l="l" r="r" t="t"/>
              <a:pathLst>
                <a:path extrusionOk="0" h="128" w="1649">
                  <a:moveTo>
                    <a:pt x="30" y="1"/>
                  </a:moveTo>
                  <a:cubicBezTo>
                    <a:pt x="7" y="1"/>
                    <a:pt x="0" y="39"/>
                    <a:pt x="26" y="43"/>
                  </a:cubicBezTo>
                  <a:cubicBezTo>
                    <a:pt x="288" y="99"/>
                    <a:pt x="557" y="128"/>
                    <a:pt x="825" y="128"/>
                  </a:cubicBezTo>
                  <a:cubicBezTo>
                    <a:pt x="1095" y="128"/>
                    <a:pt x="1364" y="99"/>
                    <a:pt x="1627" y="40"/>
                  </a:cubicBezTo>
                  <a:cubicBezTo>
                    <a:pt x="1649" y="35"/>
                    <a:pt x="1643" y="7"/>
                    <a:pt x="1625" y="7"/>
                  </a:cubicBezTo>
                  <a:cubicBezTo>
                    <a:pt x="1624" y="7"/>
                    <a:pt x="1622" y="7"/>
                    <a:pt x="1621" y="7"/>
                  </a:cubicBezTo>
                  <a:cubicBezTo>
                    <a:pt x="1369" y="59"/>
                    <a:pt x="1112" y="84"/>
                    <a:pt x="854" y="84"/>
                  </a:cubicBezTo>
                  <a:cubicBezTo>
                    <a:pt x="579" y="84"/>
                    <a:pt x="304" y="55"/>
                    <a:pt x="35" y="1"/>
                  </a:cubicBezTo>
                  <a:cubicBezTo>
                    <a:pt x="33" y="1"/>
                    <a:pt x="32" y="1"/>
                    <a:pt x="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6"/>
            <p:cNvSpPr/>
            <p:nvPr/>
          </p:nvSpPr>
          <p:spPr>
            <a:xfrm>
              <a:off x="4518856" y="8274979"/>
              <a:ext cx="64026" cy="14078"/>
            </a:xfrm>
            <a:custGeom>
              <a:rect b="b" l="l" r="r" t="t"/>
              <a:pathLst>
                <a:path extrusionOk="0" h="177" w="805">
                  <a:moveTo>
                    <a:pt x="780" y="0"/>
                  </a:moveTo>
                  <a:cubicBezTo>
                    <a:pt x="777" y="0"/>
                    <a:pt x="774" y="1"/>
                    <a:pt x="772" y="2"/>
                  </a:cubicBezTo>
                  <a:cubicBezTo>
                    <a:pt x="637" y="83"/>
                    <a:pt x="484" y="133"/>
                    <a:pt x="332" y="133"/>
                  </a:cubicBezTo>
                  <a:cubicBezTo>
                    <a:pt x="230" y="133"/>
                    <a:pt x="129" y="111"/>
                    <a:pt x="33" y="61"/>
                  </a:cubicBezTo>
                  <a:cubicBezTo>
                    <a:pt x="31" y="59"/>
                    <a:pt x="28" y="59"/>
                    <a:pt x="25" y="59"/>
                  </a:cubicBezTo>
                  <a:cubicBezTo>
                    <a:pt x="17" y="59"/>
                    <a:pt x="9" y="64"/>
                    <a:pt x="6" y="71"/>
                  </a:cubicBezTo>
                  <a:cubicBezTo>
                    <a:pt x="0" y="81"/>
                    <a:pt x="6" y="95"/>
                    <a:pt x="16" y="100"/>
                  </a:cubicBezTo>
                  <a:cubicBezTo>
                    <a:pt x="113" y="153"/>
                    <a:pt x="219" y="176"/>
                    <a:pt x="325" y="176"/>
                  </a:cubicBezTo>
                  <a:cubicBezTo>
                    <a:pt x="487" y="176"/>
                    <a:pt x="651" y="121"/>
                    <a:pt x="788" y="32"/>
                  </a:cubicBezTo>
                  <a:cubicBezTo>
                    <a:pt x="805" y="22"/>
                    <a:pt x="795" y="0"/>
                    <a:pt x="7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6"/>
            <p:cNvSpPr/>
            <p:nvPr/>
          </p:nvSpPr>
          <p:spPr>
            <a:xfrm>
              <a:off x="4142567" y="8276650"/>
              <a:ext cx="64185" cy="12169"/>
            </a:xfrm>
            <a:custGeom>
              <a:rect b="b" l="l" r="r" t="t"/>
              <a:pathLst>
                <a:path extrusionOk="0" h="153" w="807">
                  <a:moveTo>
                    <a:pt x="783" y="0"/>
                  </a:moveTo>
                  <a:cubicBezTo>
                    <a:pt x="780" y="0"/>
                    <a:pt x="777" y="1"/>
                    <a:pt x="774" y="3"/>
                  </a:cubicBezTo>
                  <a:cubicBezTo>
                    <a:pt x="647" y="70"/>
                    <a:pt x="506" y="110"/>
                    <a:pt x="366" y="110"/>
                  </a:cubicBezTo>
                  <a:cubicBezTo>
                    <a:pt x="252" y="110"/>
                    <a:pt x="138" y="83"/>
                    <a:pt x="34" y="22"/>
                  </a:cubicBezTo>
                  <a:cubicBezTo>
                    <a:pt x="31" y="21"/>
                    <a:pt x="28" y="20"/>
                    <a:pt x="25" y="20"/>
                  </a:cubicBezTo>
                  <a:cubicBezTo>
                    <a:pt x="17" y="20"/>
                    <a:pt x="9" y="24"/>
                    <a:pt x="5" y="32"/>
                  </a:cubicBezTo>
                  <a:cubicBezTo>
                    <a:pt x="0" y="42"/>
                    <a:pt x="4" y="54"/>
                    <a:pt x="15" y="59"/>
                  </a:cubicBezTo>
                  <a:cubicBezTo>
                    <a:pt x="120" y="124"/>
                    <a:pt x="237" y="152"/>
                    <a:pt x="356" y="152"/>
                  </a:cubicBezTo>
                  <a:cubicBezTo>
                    <a:pt x="507" y="152"/>
                    <a:pt x="659" y="107"/>
                    <a:pt x="790" y="32"/>
                  </a:cubicBezTo>
                  <a:cubicBezTo>
                    <a:pt x="806" y="23"/>
                    <a:pt x="797" y="0"/>
                    <a:pt x="7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6"/>
            <p:cNvSpPr/>
            <p:nvPr/>
          </p:nvSpPr>
          <p:spPr>
            <a:xfrm>
              <a:off x="4305856" y="7724424"/>
              <a:ext cx="76831" cy="192554"/>
            </a:xfrm>
            <a:custGeom>
              <a:rect b="b" l="l" r="r" t="t"/>
              <a:pathLst>
                <a:path extrusionOk="0" h="2421" w="966">
                  <a:moveTo>
                    <a:pt x="516" y="1"/>
                  </a:moveTo>
                  <a:cubicBezTo>
                    <a:pt x="511" y="1"/>
                    <a:pt x="506" y="2"/>
                    <a:pt x="500" y="3"/>
                  </a:cubicBezTo>
                  <a:cubicBezTo>
                    <a:pt x="361" y="32"/>
                    <a:pt x="235" y="93"/>
                    <a:pt x="103" y="148"/>
                  </a:cubicBezTo>
                  <a:cubicBezTo>
                    <a:pt x="1" y="190"/>
                    <a:pt x="38" y="525"/>
                    <a:pt x="62" y="672"/>
                  </a:cubicBezTo>
                  <a:cubicBezTo>
                    <a:pt x="135" y="1128"/>
                    <a:pt x="215" y="1574"/>
                    <a:pt x="330" y="2018"/>
                  </a:cubicBezTo>
                  <a:cubicBezTo>
                    <a:pt x="389" y="2246"/>
                    <a:pt x="500" y="2421"/>
                    <a:pt x="733" y="2421"/>
                  </a:cubicBezTo>
                  <a:cubicBezTo>
                    <a:pt x="735" y="2421"/>
                    <a:pt x="737" y="2421"/>
                    <a:pt x="739" y="2421"/>
                  </a:cubicBezTo>
                  <a:cubicBezTo>
                    <a:pt x="790" y="2419"/>
                    <a:pt x="835" y="2400"/>
                    <a:pt x="877" y="2372"/>
                  </a:cubicBezTo>
                  <a:cubicBezTo>
                    <a:pt x="966" y="2310"/>
                    <a:pt x="868" y="2330"/>
                    <a:pt x="572" y="143"/>
                  </a:cubicBezTo>
                  <a:cubicBezTo>
                    <a:pt x="560" y="46"/>
                    <a:pt x="555" y="1"/>
                    <a:pt x="516" y="1"/>
                  </a:cubicBezTo>
                  <a:close/>
                </a:path>
              </a:pathLst>
            </a:custGeom>
            <a:solidFill>
              <a:srgbClr val="293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6"/>
            <p:cNvSpPr/>
            <p:nvPr/>
          </p:nvSpPr>
          <p:spPr>
            <a:xfrm>
              <a:off x="4437251" y="6940906"/>
              <a:ext cx="421615" cy="432909"/>
            </a:xfrm>
            <a:custGeom>
              <a:rect b="b" l="l" r="r" t="t"/>
              <a:pathLst>
                <a:path extrusionOk="0" h="5443" w="5301">
                  <a:moveTo>
                    <a:pt x="4090" y="1"/>
                  </a:moveTo>
                  <a:cubicBezTo>
                    <a:pt x="4050" y="1"/>
                    <a:pt x="4007" y="7"/>
                    <a:pt x="3965" y="22"/>
                  </a:cubicBezTo>
                  <a:cubicBezTo>
                    <a:pt x="3733" y="113"/>
                    <a:pt x="3735" y="416"/>
                    <a:pt x="3736" y="420"/>
                  </a:cubicBezTo>
                  <a:cubicBezTo>
                    <a:pt x="3723" y="1559"/>
                    <a:pt x="3761" y="2741"/>
                    <a:pt x="3694" y="3351"/>
                  </a:cubicBezTo>
                  <a:cubicBezTo>
                    <a:pt x="3155" y="3479"/>
                    <a:pt x="2285" y="3686"/>
                    <a:pt x="1101" y="4046"/>
                  </a:cubicBezTo>
                  <a:cubicBezTo>
                    <a:pt x="1" y="4379"/>
                    <a:pt x="351" y="5357"/>
                    <a:pt x="1063" y="5435"/>
                  </a:cubicBezTo>
                  <a:cubicBezTo>
                    <a:pt x="1113" y="5440"/>
                    <a:pt x="1162" y="5443"/>
                    <a:pt x="1212" y="5443"/>
                  </a:cubicBezTo>
                  <a:cubicBezTo>
                    <a:pt x="1561" y="5443"/>
                    <a:pt x="1911" y="5320"/>
                    <a:pt x="2241" y="5223"/>
                  </a:cubicBezTo>
                  <a:cubicBezTo>
                    <a:pt x="3050" y="4983"/>
                    <a:pt x="4012" y="4681"/>
                    <a:pt x="4729" y="4137"/>
                  </a:cubicBezTo>
                  <a:cubicBezTo>
                    <a:pt x="5301" y="3702"/>
                    <a:pt x="4577" y="1074"/>
                    <a:pt x="4378" y="375"/>
                  </a:cubicBezTo>
                  <a:cubicBezTo>
                    <a:pt x="4338" y="232"/>
                    <a:pt x="4344" y="99"/>
                    <a:pt x="4236" y="35"/>
                  </a:cubicBezTo>
                  <a:cubicBezTo>
                    <a:pt x="4225" y="21"/>
                    <a:pt x="4165" y="1"/>
                    <a:pt x="4090"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6"/>
            <p:cNvSpPr/>
            <p:nvPr/>
          </p:nvSpPr>
          <p:spPr>
            <a:xfrm>
              <a:off x="4727958" y="7207036"/>
              <a:ext cx="9147" cy="43824"/>
            </a:xfrm>
            <a:custGeom>
              <a:rect b="b" l="l" r="r" t="t"/>
              <a:pathLst>
                <a:path extrusionOk="0" h="551" w="115">
                  <a:moveTo>
                    <a:pt x="21" y="0"/>
                  </a:moveTo>
                  <a:cubicBezTo>
                    <a:pt x="12" y="0"/>
                    <a:pt x="3" y="6"/>
                    <a:pt x="3" y="17"/>
                  </a:cubicBezTo>
                  <a:cubicBezTo>
                    <a:pt x="1" y="195"/>
                    <a:pt x="18" y="374"/>
                    <a:pt x="84" y="541"/>
                  </a:cubicBezTo>
                  <a:cubicBezTo>
                    <a:pt x="86" y="547"/>
                    <a:pt x="91" y="550"/>
                    <a:pt x="97" y="550"/>
                  </a:cubicBezTo>
                  <a:cubicBezTo>
                    <a:pt x="106" y="550"/>
                    <a:pt x="115" y="541"/>
                    <a:pt x="110" y="530"/>
                  </a:cubicBezTo>
                  <a:cubicBezTo>
                    <a:pt x="57" y="369"/>
                    <a:pt x="52" y="186"/>
                    <a:pt x="39" y="17"/>
                  </a:cubicBezTo>
                  <a:cubicBezTo>
                    <a:pt x="38" y="6"/>
                    <a:pt x="30" y="0"/>
                    <a:pt x="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6"/>
            <p:cNvSpPr/>
            <p:nvPr/>
          </p:nvSpPr>
          <p:spPr>
            <a:xfrm>
              <a:off x="4684849" y="6881730"/>
              <a:ext cx="130199" cy="116360"/>
            </a:xfrm>
            <a:custGeom>
              <a:rect b="b" l="l" r="r" t="t"/>
              <a:pathLst>
                <a:path extrusionOk="0" h="1463" w="1637">
                  <a:moveTo>
                    <a:pt x="244" y="1"/>
                  </a:moveTo>
                  <a:cubicBezTo>
                    <a:pt x="0" y="1"/>
                    <a:pt x="128" y="1155"/>
                    <a:pt x="766" y="1427"/>
                  </a:cubicBezTo>
                  <a:cubicBezTo>
                    <a:pt x="823" y="1452"/>
                    <a:pt x="878" y="1463"/>
                    <a:pt x="929" y="1463"/>
                  </a:cubicBezTo>
                  <a:cubicBezTo>
                    <a:pt x="1460" y="1463"/>
                    <a:pt x="1637" y="252"/>
                    <a:pt x="887" y="50"/>
                  </a:cubicBezTo>
                  <a:cubicBezTo>
                    <a:pt x="845" y="39"/>
                    <a:pt x="807" y="34"/>
                    <a:pt x="772" y="34"/>
                  </a:cubicBezTo>
                  <a:cubicBezTo>
                    <a:pt x="577" y="34"/>
                    <a:pt x="488" y="184"/>
                    <a:pt x="459" y="184"/>
                  </a:cubicBezTo>
                  <a:cubicBezTo>
                    <a:pt x="458" y="184"/>
                    <a:pt x="458" y="184"/>
                    <a:pt x="458" y="184"/>
                  </a:cubicBezTo>
                  <a:cubicBezTo>
                    <a:pt x="432" y="181"/>
                    <a:pt x="416" y="138"/>
                    <a:pt x="401" y="118"/>
                  </a:cubicBezTo>
                  <a:cubicBezTo>
                    <a:pt x="376" y="84"/>
                    <a:pt x="346" y="46"/>
                    <a:pt x="309" y="24"/>
                  </a:cubicBezTo>
                  <a:cubicBezTo>
                    <a:pt x="285" y="8"/>
                    <a:pt x="263" y="1"/>
                    <a:pt x="244"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6"/>
            <p:cNvSpPr/>
            <p:nvPr/>
          </p:nvSpPr>
          <p:spPr>
            <a:xfrm>
              <a:off x="4711812" y="6897717"/>
              <a:ext cx="32848" cy="45653"/>
            </a:xfrm>
            <a:custGeom>
              <a:rect b="b" l="l" r="r" t="t"/>
              <a:pathLst>
                <a:path extrusionOk="0" h="574" w="413">
                  <a:moveTo>
                    <a:pt x="139" y="1"/>
                  </a:moveTo>
                  <a:cubicBezTo>
                    <a:pt x="133" y="1"/>
                    <a:pt x="127" y="3"/>
                    <a:pt x="124" y="9"/>
                  </a:cubicBezTo>
                  <a:cubicBezTo>
                    <a:pt x="60" y="158"/>
                    <a:pt x="1" y="322"/>
                    <a:pt x="25" y="486"/>
                  </a:cubicBezTo>
                  <a:cubicBezTo>
                    <a:pt x="39" y="549"/>
                    <a:pt x="70" y="573"/>
                    <a:pt x="106" y="573"/>
                  </a:cubicBezTo>
                  <a:cubicBezTo>
                    <a:pt x="179" y="573"/>
                    <a:pt x="274" y="480"/>
                    <a:pt x="308" y="415"/>
                  </a:cubicBezTo>
                  <a:cubicBezTo>
                    <a:pt x="358" y="334"/>
                    <a:pt x="386" y="244"/>
                    <a:pt x="410" y="154"/>
                  </a:cubicBezTo>
                  <a:cubicBezTo>
                    <a:pt x="412" y="145"/>
                    <a:pt x="406" y="132"/>
                    <a:pt x="395" y="129"/>
                  </a:cubicBezTo>
                  <a:cubicBezTo>
                    <a:pt x="394" y="128"/>
                    <a:pt x="392" y="128"/>
                    <a:pt x="391" y="128"/>
                  </a:cubicBezTo>
                  <a:cubicBezTo>
                    <a:pt x="382" y="128"/>
                    <a:pt x="372" y="134"/>
                    <a:pt x="369" y="145"/>
                  </a:cubicBezTo>
                  <a:cubicBezTo>
                    <a:pt x="334" y="274"/>
                    <a:pt x="288" y="404"/>
                    <a:pt x="187" y="492"/>
                  </a:cubicBezTo>
                  <a:cubicBezTo>
                    <a:pt x="165" y="512"/>
                    <a:pt x="131" y="530"/>
                    <a:pt x="108" y="530"/>
                  </a:cubicBezTo>
                  <a:cubicBezTo>
                    <a:pt x="101" y="530"/>
                    <a:pt x="95" y="529"/>
                    <a:pt x="91" y="525"/>
                  </a:cubicBezTo>
                  <a:cubicBezTo>
                    <a:pt x="65" y="506"/>
                    <a:pt x="62" y="456"/>
                    <a:pt x="60" y="414"/>
                  </a:cubicBezTo>
                  <a:cubicBezTo>
                    <a:pt x="60" y="279"/>
                    <a:pt x="102" y="147"/>
                    <a:pt x="155" y="24"/>
                  </a:cubicBezTo>
                  <a:cubicBezTo>
                    <a:pt x="161" y="11"/>
                    <a:pt x="150" y="1"/>
                    <a:pt x="1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6"/>
            <p:cNvSpPr/>
            <p:nvPr/>
          </p:nvSpPr>
          <p:spPr>
            <a:xfrm>
              <a:off x="4730026" y="6922692"/>
              <a:ext cx="53845" cy="41438"/>
            </a:xfrm>
            <a:custGeom>
              <a:rect b="b" l="l" r="r" t="t"/>
              <a:pathLst>
                <a:path extrusionOk="0" h="521" w="677">
                  <a:moveTo>
                    <a:pt x="99" y="0"/>
                  </a:moveTo>
                  <a:cubicBezTo>
                    <a:pt x="91" y="0"/>
                    <a:pt x="82" y="5"/>
                    <a:pt x="79" y="13"/>
                  </a:cubicBezTo>
                  <a:cubicBezTo>
                    <a:pt x="31" y="132"/>
                    <a:pt x="1" y="254"/>
                    <a:pt x="39" y="381"/>
                  </a:cubicBezTo>
                  <a:cubicBezTo>
                    <a:pt x="66" y="433"/>
                    <a:pt x="101" y="453"/>
                    <a:pt x="138" y="453"/>
                  </a:cubicBezTo>
                  <a:cubicBezTo>
                    <a:pt x="194" y="453"/>
                    <a:pt x="254" y="408"/>
                    <a:pt x="298" y="356"/>
                  </a:cubicBezTo>
                  <a:lnTo>
                    <a:pt x="298" y="356"/>
                  </a:lnTo>
                  <a:cubicBezTo>
                    <a:pt x="297" y="445"/>
                    <a:pt x="328" y="520"/>
                    <a:pt x="402" y="520"/>
                  </a:cubicBezTo>
                  <a:cubicBezTo>
                    <a:pt x="431" y="520"/>
                    <a:pt x="467" y="508"/>
                    <a:pt x="510" y="481"/>
                  </a:cubicBezTo>
                  <a:cubicBezTo>
                    <a:pt x="608" y="392"/>
                    <a:pt x="653" y="265"/>
                    <a:pt x="674" y="142"/>
                  </a:cubicBezTo>
                  <a:cubicBezTo>
                    <a:pt x="676" y="130"/>
                    <a:pt x="667" y="123"/>
                    <a:pt x="657" y="123"/>
                  </a:cubicBezTo>
                  <a:cubicBezTo>
                    <a:pt x="650" y="123"/>
                    <a:pt x="643" y="127"/>
                    <a:pt x="641" y="137"/>
                  </a:cubicBezTo>
                  <a:cubicBezTo>
                    <a:pt x="631" y="196"/>
                    <a:pt x="614" y="255"/>
                    <a:pt x="588" y="309"/>
                  </a:cubicBezTo>
                  <a:cubicBezTo>
                    <a:pt x="542" y="413"/>
                    <a:pt x="465" y="480"/>
                    <a:pt x="409" y="480"/>
                  </a:cubicBezTo>
                  <a:cubicBezTo>
                    <a:pt x="356" y="480"/>
                    <a:pt x="321" y="421"/>
                    <a:pt x="351" y="277"/>
                  </a:cubicBezTo>
                  <a:lnTo>
                    <a:pt x="359" y="189"/>
                  </a:lnTo>
                  <a:lnTo>
                    <a:pt x="359" y="189"/>
                  </a:lnTo>
                  <a:cubicBezTo>
                    <a:pt x="305" y="261"/>
                    <a:pt x="241" y="405"/>
                    <a:pt x="139" y="405"/>
                  </a:cubicBezTo>
                  <a:cubicBezTo>
                    <a:pt x="136" y="405"/>
                    <a:pt x="133" y="405"/>
                    <a:pt x="130" y="405"/>
                  </a:cubicBezTo>
                  <a:cubicBezTo>
                    <a:pt x="10" y="369"/>
                    <a:pt x="80" y="116"/>
                    <a:pt x="116" y="32"/>
                  </a:cubicBezTo>
                  <a:cubicBezTo>
                    <a:pt x="123" y="22"/>
                    <a:pt x="119" y="8"/>
                    <a:pt x="107" y="2"/>
                  </a:cubicBezTo>
                  <a:cubicBezTo>
                    <a:pt x="105" y="1"/>
                    <a:pt x="102" y="0"/>
                    <a:pt x="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6"/>
            <p:cNvSpPr/>
            <p:nvPr/>
          </p:nvSpPr>
          <p:spPr>
            <a:xfrm>
              <a:off x="4753331" y="6921419"/>
              <a:ext cx="13362" cy="26406"/>
            </a:xfrm>
            <a:custGeom>
              <a:rect b="b" l="l" r="r" t="t"/>
              <a:pathLst>
                <a:path extrusionOk="0" h="332" w="168">
                  <a:moveTo>
                    <a:pt x="147" y="0"/>
                  </a:moveTo>
                  <a:cubicBezTo>
                    <a:pt x="141" y="0"/>
                    <a:pt x="134" y="4"/>
                    <a:pt x="132" y="11"/>
                  </a:cubicBezTo>
                  <a:cubicBezTo>
                    <a:pt x="115" y="61"/>
                    <a:pt x="98" y="111"/>
                    <a:pt x="75" y="158"/>
                  </a:cubicBezTo>
                  <a:cubicBezTo>
                    <a:pt x="56" y="207"/>
                    <a:pt x="33" y="255"/>
                    <a:pt x="6" y="299"/>
                  </a:cubicBezTo>
                  <a:cubicBezTo>
                    <a:pt x="0" y="309"/>
                    <a:pt x="2" y="321"/>
                    <a:pt x="13" y="327"/>
                  </a:cubicBezTo>
                  <a:cubicBezTo>
                    <a:pt x="16" y="330"/>
                    <a:pt x="21" y="331"/>
                    <a:pt x="25" y="331"/>
                  </a:cubicBezTo>
                  <a:cubicBezTo>
                    <a:pt x="32" y="331"/>
                    <a:pt x="38" y="328"/>
                    <a:pt x="42" y="321"/>
                  </a:cubicBezTo>
                  <a:cubicBezTo>
                    <a:pt x="103" y="229"/>
                    <a:pt x="139" y="126"/>
                    <a:pt x="164" y="21"/>
                  </a:cubicBezTo>
                  <a:cubicBezTo>
                    <a:pt x="168" y="9"/>
                    <a:pt x="157" y="0"/>
                    <a:pt x="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6"/>
            <p:cNvSpPr/>
            <p:nvPr/>
          </p:nvSpPr>
          <p:spPr>
            <a:xfrm>
              <a:off x="4742036" y="6988628"/>
              <a:ext cx="36904" cy="9624"/>
            </a:xfrm>
            <a:custGeom>
              <a:rect b="b" l="l" r="r" t="t"/>
              <a:pathLst>
                <a:path extrusionOk="0" h="121" w="464">
                  <a:moveTo>
                    <a:pt x="432" y="0"/>
                  </a:moveTo>
                  <a:cubicBezTo>
                    <a:pt x="428" y="0"/>
                    <a:pt x="424" y="2"/>
                    <a:pt x="419" y="5"/>
                  </a:cubicBezTo>
                  <a:cubicBezTo>
                    <a:pt x="356" y="56"/>
                    <a:pt x="281" y="79"/>
                    <a:pt x="204" y="79"/>
                  </a:cubicBezTo>
                  <a:cubicBezTo>
                    <a:pt x="145" y="79"/>
                    <a:pt x="86" y="66"/>
                    <a:pt x="30" y="42"/>
                  </a:cubicBezTo>
                  <a:cubicBezTo>
                    <a:pt x="28" y="41"/>
                    <a:pt x="26" y="41"/>
                    <a:pt x="25" y="41"/>
                  </a:cubicBezTo>
                  <a:cubicBezTo>
                    <a:pt x="9" y="41"/>
                    <a:pt x="1" y="66"/>
                    <a:pt x="19" y="73"/>
                  </a:cubicBezTo>
                  <a:cubicBezTo>
                    <a:pt x="79" y="104"/>
                    <a:pt x="148" y="121"/>
                    <a:pt x="216" y="121"/>
                  </a:cubicBezTo>
                  <a:cubicBezTo>
                    <a:pt x="299" y="121"/>
                    <a:pt x="381" y="95"/>
                    <a:pt x="446" y="39"/>
                  </a:cubicBezTo>
                  <a:cubicBezTo>
                    <a:pt x="463" y="25"/>
                    <a:pt x="450" y="0"/>
                    <a:pt x="4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6"/>
            <p:cNvSpPr/>
            <p:nvPr/>
          </p:nvSpPr>
          <p:spPr>
            <a:xfrm>
              <a:off x="3824897" y="6944485"/>
              <a:ext cx="421774" cy="432989"/>
            </a:xfrm>
            <a:custGeom>
              <a:rect b="b" l="l" r="r" t="t"/>
              <a:pathLst>
                <a:path extrusionOk="0" h="5444" w="5303">
                  <a:moveTo>
                    <a:pt x="1210" y="1"/>
                  </a:moveTo>
                  <a:cubicBezTo>
                    <a:pt x="1137" y="1"/>
                    <a:pt x="1078" y="22"/>
                    <a:pt x="1067" y="36"/>
                  </a:cubicBezTo>
                  <a:cubicBezTo>
                    <a:pt x="958" y="99"/>
                    <a:pt x="965" y="234"/>
                    <a:pt x="924" y="376"/>
                  </a:cubicBezTo>
                  <a:cubicBezTo>
                    <a:pt x="725" y="1077"/>
                    <a:pt x="0" y="3703"/>
                    <a:pt x="574" y="4138"/>
                  </a:cubicBezTo>
                  <a:cubicBezTo>
                    <a:pt x="1291" y="4682"/>
                    <a:pt x="2253" y="4984"/>
                    <a:pt x="3061" y="5225"/>
                  </a:cubicBezTo>
                  <a:cubicBezTo>
                    <a:pt x="3391" y="5322"/>
                    <a:pt x="3740" y="5444"/>
                    <a:pt x="4090" y="5444"/>
                  </a:cubicBezTo>
                  <a:cubicBezTo>
                    <a:pt x="4140" y="5444"/>
                    <a:pt x="4190" y="5441"/>
                    <a:pt x="4240" y="5436"/>
                  </a:cubicBezTo>
                  <a:cubicBezTo>
                    <a:pt x="4950" y="5358"/>
                    <a:pt x="5302" y="4381"/>
                    <a:pt x="4201" y="4047"/>
                  </a:cubicBezTo>
                  <a:cubicBezTo>
                    <a:pt x="3016" y="3688"/>
                    <a:pt x="2147" y="3480"/>
                    <a:pt x="1608" y="3352"/>
                  </a:cubicBezTo>
                  <a:cubicBezTo>
                    <a:pt x="1541" y="2742"/>
                    <a:pt x="1580" y="1561"/>
                    <a:pt x="1566" y="421"/>
                  </a:cubicBezTo>
                  <a:cubicBezTo>
                    <a:pt x="1567" y="417"/>
                    <a:pt x="1570" y="114"/>
                    <a:pt x="1337" y="24"/>
                  </a:cubicBezTo>
                  <a:cubicBezTo>
                    <a:pt x="1295" y="7"/>
                    <a:pt x="1250" y="1"/>
                    <a:pt x="1210"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6"/>
            <p:cNvSpPr/>
            <p:nvPr/>
          </p:nvSpPr>
          <p:spPr>
            <a:xfrm>
              <a:off x="3947066" y="7210536"/>
              <a:ext cx="11851" cy="43744"/>
            </a:xfrm>
            <a:custGeom>
              <a:rect b="b" l="l" r="r" t="t"/>
              <a:pathLst>
                <a:path extrusionOk="0" h="550" w="149">
                  <a:moveTo>
                    <a:pt x="87" y="0"/>
                  </a:moveTo>
                  <a:cubicBezTo>
                    <a:pt x="79" y="0"/>
                    <a:pt x="72" y="8"/>
                    <a:pt x="71" y="17"/>
                  </a:cubicBezTo>
                  <a:cubicBezTo>
                    <a:pt x="59" y="186"/>
                    <a:pt x="54" y="368"/>
                    <a:pt x="0" y="530"/>
                  </a:cubicBezTo>
                  <a:cubicBezTo>
                    <a:pt x="4" y="544"/>
                    <a:pt x="9" y="550"/>
                    <a:pt x="14" y="550"/>
                  </a:cubicBezTo>
                  <a:cubicBezTo>
                    <a:pt x="62" y="550"/>
                    <a:pt x="148" y="0"/>
                    <a:pt x="92" y="0"/>
                  </a:cubicBezTo>
                  <a:cubicBezTo>
                    <a:pt x="92" y="0"/>
                    <a:pt x="91" y="1"/>
                    <a:pt x="91" y="1"/>
                  </a:cubicBezTo>
                  <a:cubicBezTo>
                    <a:pt x="89" y="0"/>
                    <a:pt x="88" y="0"/>
                    <a:pt x="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6"/>
            <p:cNvSpPr/>
            <p:nvPr/>
          </p:nvSpPr>
          <p:spPr>
            <a:xfrm>
              <a:off x="3874608" y="6864471"/>
              <a:ext cx="90829" cy="120336"/>
            </a:xfrm>
            <a:custGeom>
              <a:rect b="b" l="l" r="r" t="t"/>
              <a:pathLst>
                <a:path extrusionOk="0" h="1513" w="1142">
                  <a:moveTo>
                    <a:pt x="494" y="1"/>
                  </a:moveTo>
                  <a:cubicBezTo>
                    <a:pt x="439" y="1"/>
                    <a:pt x="384" y="21"/>
                    <a:pt x="317" y="70"/>
                  </a:cubicBezTo>
                  <a:cubicBezTo>
                    <a:pt x="170" y="175"/>
                    <a:pt x="22" y="416"/>
                    <a:pt x="13" y="600"/>
                  </a:cubicBezTo>
                  <a:cubicBezTo>
                    <a:pt x="0" y="855"/>
                    <a:pt x="60" y="1134"/>
                    <a:pt x="237" y="1336"/>
                  </a:cubicBezTo>
                  <a:cubicBezTo>
                    <a:pt x="331" y="1446"/>
                    <a:pt x="472" y="1513"/>
                    <a:pt x="610" y="1513"/>
                  </a:cubicBezTo>
                  <a:cubicBezTo>
                    <a:pt x="722" y="1513"/>
                    <a:pt x="833" y="1469"/>
                    <a:pt x="915" y="1368"/>
                  </a:cubicBezTo>
                  <a:cubicBezTo>
                    <a:pt x="1030" y="1227"/>
                    <a:pt x="1081" y="1041"/>
                    <a:pt x="1104" y="863"/>
                  </a:cubicBezTo>
                  <a:cubicBezTo>
                    <a:pt x="1121" y="739"/>
                    <a:pt x="1141" y="502"/>
                    <a:pt x="1107" y="380"/>
                  </a:cubicBezTo>
                  <a:cubicBezTo>
                    <a:pt x="1071" y="251"/>
                    <a:pt x="969" y="268"/>
                    <a:pt x="873" y="180"/>
                  </a:cubicBezTo>
                  <a:cubicBezTo>
                    <a:pt x="833" y="144"/>
                    <a:pt x="792" y="107"/>
                    <a:pt x="755" y="93"/>
                  </a:cubicBezTo>
                  <a:cubicBezTo>
                    <a:pt x="644" y="37"/>
                    <a:pt x="568" y="1"/>
                    <a:pt x="494"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6"/>
            <p:cNvSpPr/>
            <p:nvPr/>
          </p:nvSpPr>
          <p:spPr>
            <a:xfrm>
              <a:off x="3909604" y="6975584"/>
              <a:ext cx="36029" cy="10817"/>
            </a:xfrm>
            <a:custGeom>
              <a:rect b="b" l="l" r="r" t="t"/>
              <a:pathLst>
                <a:path extrusionOk="0" h="136" w="453">
                  <a:moveTo>
                    <a:pt x="430" y="0"/>
                  </a:moveTo>
                  <a:cubicBezTo>
                    <a:pt x="426" y="0"/>
                    <a:pt x="423" y="1"/>
                    <a:pt x="420" y="4"/>
                  </a:cubicBezTo>
                  <a:cubicBezTo>
                    <a:pt x="347" y="59"/>
                    <a:pt x="260" y="92"/>
                    <a:pt x="173" y="92"/>
                  </a:cubicBezTo>
                  <a:cubicBezTo>
                    <a:pt x="126" y="92"/>
                    <a:pt x="79" y="83"/>
                    <a:pt x="34" y="61"/>
                  </a:cubicBezTo>
                  <a:cubicBezTo>
                    <a:pt x="31" y="60"/>
                    <a:pt x="28" y="59"/>
                    <a:pt x="25" y="59"/>
                  </a:cubicBezTo>
                  <a:cubicBezTo>
                    <a:pt x="17" y="59"/>
                    <a:pt x="10" y="64"/>
                    <a:pt x="6" y="72"/>
                  </a:cubicBezTo>
                  <a:cubicBezTo>
                    <a:pt x="1" y="82"/>
                    <a:pt x="6" y="95"/>
                    <a:pt x="16" y="99"/>
                  </a:cubicBezTo>
                  <a:cubicBezTo>
                    <a:pt x="64" y="124"/>
                    <a:pt x="115" y="135"/>
                    <a:pt x="167" y="135"/>
                  </a:cubicBezTo>
                  <a:cubicBezTo>
                    <a:pt x="266" y="135"/>
                    <a:pt x="365" y="94"/>
                    <a:pt x="439" y="29"/>
                  </a:cubicBezTo>
                  <a:cubicBezTo>
                    <a:pt x="453" y="19"/>
                    <a:pt x="443" y="0"/>
                    <a:pt x="4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6"/>
            <p:cNvSpPr/>
            <p:nvPr/>
          </p:nvSpPr>
          <p:spPr>
            <a:xfrm>
              <a:off x="3861723" y="6245753"/>
              <a:ext cx="238685" cy="865659"/>
            </a:xfrm>
            <a:custGeom>
              <a:rect b="b" l="l" r="r" t="t"/>
              <a:pathLst>
                <a:path extrusionOk="0" fill="none" h="10884" w="3001">
                  <a:moveTo>
                    <a:pt x="3000" y="1"/>
                  </a:moveTo>
                  <a:lnTo>
                    <a:pt x="0" y="10883"/>
                  </a:lnTo>
                </a:path>
              </a:pathLst>
            </a:custGeom>
            <a:noFill/>
            <a:ln cap="rnd" cmpd="sng" w="38100">
              <a:solidFill>
                <a:schemeClr val="accent6"/>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6"/>
            <p:cNvSpPr/>
            <p:nvPr/>
          </p:nvSpPr>
          <p:spPr>
            <a:xfrm>
              <a:off x="3672505" y="6262058"/>
              <a:ext cx="689648" cy="569232"/>
            </a:xfrm>
            <a:custGeom>
              <a:rect b="b" l="l" r="r" t="t"/>
              <a:pathLst>
                <a:path extrusionOk="0" h="7157" w="8671">
                  <a:moveTo>
                    <a:pt x="1422" y="0"/>
                  </a:moveTo>
                  <a:lnTo>
                    <a:pt x="0" y="5158"/>
                  </a:lnTo>
                  <a:lnTo>
                    <a:pt x="7248" y="7156"/>
                  </a:lnTo>
                  <a:lnTo>
                    <a:pt x="8670" y="1998"/>
                  </a:lnTo>
                  <a:lnTo>
                    <a:pt x="14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6"/>
            <p:cNvSpPr/>
            <p:nvPr/>
          </p:nvSpPr>
          <p:spPr>
            <a:xfrm>
              <a:off x="3672664" y="6398861"/>
              <a:ext cx="689648" cy="432114"/>
            </a:xfrm>
            <a:custGeom>
              <a:rect b="b" l="l" r="r" t="t"/>
              <a:pathLst>
                <a:path extrusionOk="0" h="5433" w="8671">
                  <a:moveTo>
                    <a:pt x="7684" y="1"/>
                  </a:moveTo>
                  <a:cubicBezTo>
                    <a:pt x="7135" y="819"/>
                    <a:pt x="5296" y="3194"/>
                    <a:pt x="2504" y="3194"/>
                  </a:cubicBezTo>
                  <a:cubicBezTo>
                    <a:pt x="1798" y="3194"/>
                    <a:pt x="1032" y="3042"/>
                    <a:pt x="210" y="2675"/>
                  </a:cubicBezTo>
                  <a:lnTo>
                    <a:pt x="0" y="3433"/>
                  </a:lnTo>
                  <a:lnTo>
                    <a:pt x="7248" y="5432"/>
                  </a:lnTo>
                  <a:lnTo>
                    <a:pt x="8670" y="274"/>
                  </a:lnTo>
                  <a:lnTo>
                    <a:pt x="7684" y="1"/>
                  </a:ln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6"/>
            <p:cNvSpPr/>
            <p:nvPr/>
          </p:nvSpPr>
          <p:spPr>
            <a:xfrm>
              <a:off x="3925591" y="6848961"/>
              <a:ext cx="38654" cy="73490"/>
            </a:xfrm>
            <a:custGeom>
              <a:rect b="b" l="l" r="r" t="t"/>
              <a:pathLst>
                <a:path extrusionOk="0" h="924" w="486">
                  <a:moveTo>
                    <a:pt x="250" y="1"/>
                  </a:moveTo>
                  <a:cubicBezTo>
                    <a:pt x="223" y="1"/>
                    <a:pt x="194" y="13"/>
                    <a:pt x="171" y="44"/>
                  </a:cubicBezTo>
                  <a:cubicBezTo>
                    <a:pt x="0" y="262"/>
                    <a:pt x="95" y="924"/>
                    <a:pt x="329" y="924"/>
                  </a:cubicBezTo>
                  <a:cubicBezTo>
                    <a:pt x="350" y="924"/>
                    <a:pt x="372" y="918"/>
                    <a:pt x="395" y="907"/>
                  </a:cubicBezTo>
                  <a:cubicBezTo>
                    <a:pt x="486" y="861"/>
                    <a:pt x="486" y="782"/>
                    <a:pt x="484" y="693"/>
                  </a:cubicBezTo>
                  <a:cubicBezTo>
                    <a:pt x="480" y="558"/>
                    <a:pt x="399" y="158"/>
                    <a:pt x="366" y="85"/>
                  </a:cubicBezTo>
                  <a:cubicBezTo>
                    <a:pt x="344" y="38"/>
                    <a:pt x="298" y="1"/>
                    <a:pt x="250"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6"/>
            <p:cNvSpPr/>
            <p:nvPr/>
          </p:nvSpPr>
          <p:spPr>
            <a:xfrm>
              <a:off x="3866654" y="6864471"/>
              <a:ext cx="85341" cy="79535"/>
            </a:xfrm>
            <a:custGeom>
              <a:rect b="b" l="l" r="r" t="t"/>
              <a:pathLst>
                <a:path extrusionOk="0" h="1000" w="1073">
                  <a:moveTo>
                    <a:pt x="605" y="0"/>
                  </a:moveTo>
                  <a:cubicBezTo>
                    <a:pt x="316" y="0"/>
                    <a:pt x="0" y="541"/>
                    <a:pt x="167" y="750"/>
                  </a:cubicBezTo>
                  <a:cubicBezTo>
                    <a:pt x="267" y="896"/>
                    <a:pt x="516" y="999"/>
                    <a:pt x="682" y="999"/>
                  </a:cubicBezTo>
                  <a:cubicBezTo>
                    <a:pt x="757" y="999"/>
                    <a:pt x="815" y="978"/>
                    <a:pt x="835" y="931"/>
                  </a:cubicBezTo>
                  <a:cubicBezTo>
                    <a:pt x="873" y="827"/>
                    <a:pt x="719" y="802"/>
                    <a:pt x="805" y="788"/>
                  </a:cubicBezTo>
                  <a:lnTo>
                    <a:pt x="805" y="788"/>
                  </a:lnTo>
                  <a:cubicBezTo>
                    <a:pt x="805" y="788"/>
                    <a:pt x="807" y="788"/>
                    <a:pt x="808" y="788"/>
                  </a:cubicBezTo>
                  <a:cubicBezTo>
                    <a:pt x="819" y="788"/>
                    <a:pt x="849" y="785"/>
                    <a:pt x="874" y="774"/>
                  </a:cubicBezTo>
                  <a:cubicBezTo>
                    <a:pt x="947" y="746"/>
                    <a:pt x="975" y="684"/>
                    <a:pt x="955" y="611"/>
                  </a:cubicBezTo>
                  <a:cubicBezTo>
                    <a:pt x="927" y="513"/>
                    <a:pt x="837" y="484"/>
                    <a:pt x="925" y="463"/>
                  </a:cubicBezTo>
                  <a:cubicBezTo>
                    <a:pt x="938" y="461"/>
                    <a:pt x="953" y="460"/>
                    <a:pt x="965" y="456"/>
                  </a:cubicBezTo>
                  <a:cubicBezTo>
                    <a:pt x="1044" y="436"/>
                    <a:pt x="1073" y="374"/>
                    <a:pt x="1040" y="300"/>
                  </a:cubicBezTo>
                  <a:cubicBezTo>
                    <a:pt x="989" y="185"/>
                    <a:pt x="796" y="67"/>
                    <a:pt x="691" y="18"/>
                  </a:cubicBezTo>
                  <a:cubicBezTo>
                    <a:pt x="663" y="6"/>
                    <a:pt x="634" y="0"/>
                    <a:pt x="605"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6"/>
            <p:cNvSpPr/>
            <p:nvPr/>
          </p:nvSpPr>
          <p:spPr>
            <a:xfrm>
              <a:off x="3889402" y="6873140"/>
              <a:ext cx="69036" cy="71582"/>
            </a:xfrm>
            <a:custGeom>
              <a:rect b="b" l="l" r="r" t="t"/>
              <a:pathLst>
                <a:path extrusionOk="0" h="900" w="868">
                  <a:moveTo>
                    <a:pt x="535" y="641"/>
                  </a:moveTo>
                  <a:cubicBezTo>
                    <a:pt x="536" y="642"/>
                    <a:pt x="537" y="643"/>
                    <a:pt x="538" y="644"/>
                  </a:cubicBezTo>
                  <a:lnTo>
                    <a:pt x="538" y="644"/>
                  </a:lnTo>
                  <a:cubicBezTo>
                    <a:pt x="537" y="643"/>
                    <a:pt x="536" y="642"/>
                    <a:pt x="535" y="641"/>
                  </a:cubicBezTo>
                  <a:close/>
                  <a:moveTo>
                    <a:pt x="525" y="673"/>
                  </a:moveTo>
                  <a:lnTo>
                    <a:pt x="525" y="673"/>
                  </a:lnTo>
                  <a:cubicBezTo>
                    <a:pt x="524" y="673"/>
                    <a:pt x="523" y="673"/>
                    <a:pt x="523" y="673"/>
                  </a:cubicBezTo>
                  <a:cubicBezTo>
                    <a:pt x="523" y="673"/>
                    <a:pt x="524" y="673"/>
                    <a:pt x="524" y="673"/>
                  </a:cubicBezTo>
                  <a:close/>
                  <a:moveTo>
                    <a:pt x="546" y="0"/>
                  </a:moveTo>
                  <a:cubicBezTo>
                    <a:pt x="541" y="0"/>
                    <a:pt x="536" y="2"/>
                    <a:pt x="532" y="7"/>
                  </a:cubicBezTo>
                  <a:cubicBezTo>
                    <a:pt x="527" y="14"/>
                    <a:pt x="528" y="26"/>
                    <a:pt x="535" y="33"/>
                  </a:cubicBezTo>
                  <a:cubicBezTo>
                    <a:pt x="663" y="128"/>
                    <a:pt x="868" y="261"/>
                    <a:pt x="616" y="359"/>
                  </a:cubicBezTo>
                  <a:cubicBezTo>
                    <a:pt x="605" y="365"/>
                    <a:pt x="601" y="379"/>
                    <a:pt x="607" y="389"/>
                  </a:cubicBezTo>
                  <a:cubicBezTo>
                    <a:pt x="699" y="516"/>
                    <a:pt x="709" y="606"/>
                    <a:pt x="534" y="632"/>
                  </a:cubicBezTo>
                  <a:cubicBezTo>
                    <a:pt x="523" y="634"/>
                    <a:pt x="527" y="631"/>
                    <a:pt x="513" y="636"/>
                  </a:cubicBezTo>
                  <a:cubicBezTo>
                    <a:pt x="502" y="640"/>
                    <a:pt x="498" y="659"/>
                    <a:pt x="504" y="665"/>
                  </a:cubicBezTo>
                  <a:cubicBezTo>
                    <a:pt x="606" y="812"/>
                    <a:pt x="536" y="863"/>
                    <a:pt x="421" y="863"/>
                  </a:cubicBezTo>
                  <a:cubicBezTo>
                    <a:pt x="287" y="863"/>
                    <a:pt x="91" y="795"/>
                    <a:pt x="29" y="732"/>
                  </a:cubicBezTo>
                  <a:cubicBezTo>
                    <a:pt x="27" y="730"/>
                    <a:pt x="24" y="730"/>
                    <a:pt x="21" y="730"/>
                  </a:cubicBezTo>
                  <a:cubicBezTo>
                    <a:pt x="10" y="730"/>
                    <a:pt x="0" y="746"/>
                    <a:pt x="10" y="755"/>
                  </a:cubicBezTo>
                  <a:cubicBezTo>
                    <a:pt x="120" y="835"/>
                    <a:pt x="260" y="899"/>
                    <a:pt x="399" y="899"/>
                  </a:cubicBezTo>
                  <a:cubicBezTo>
                    <a:pt x="436" y="899"/>
                    <a:pt x="473" y="895"/>
                    <a:pt x="509" y="885"/>
                  </a:cubicBezTo>
                  <a:cubicBezTo>
                    <a:pt x="615" y="854"/>
                    <a:pt x="602" y="744"/>
                    <a:pt x="556" y="669"/>
                  </a:cubicBezTo>
                  <a:lnTo>
                    <a:pt x="556" y="669"/>
                  </a:lnTo>
                  <a:cubicBezTo>
                    <a:pt x="731" y="641"/>
                    <a:pt x="750" y="522"/>
                    <a:pt x="659" y="387"/>
                  </a:cubicBezTo>
                  <a:lnTo>
                    <a:pt x="659" y="387"/>
                  </a:lnTo>
                  <a:cubicBezTo>
                    <a:pt x="689" y="372"/>
                    <a:pt x="724" y="354"/>
                    <a:pt x="750" y="323"/>
                  </a:cubicBezTo>
                  <a:cubicBezTo>
                    <a:pt x="851" y="187"/>
                    <a:pt x="644" y="69"/>
                    <a:pt x="556" y="3"/>
                  </a:cubicBezTo>
                  <a:cubicBezTo>
                    <a:pt x="553" y="1"/>
                    <a:pt x="549" y="0"/>
                    <a:pt x="5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6"/>
            <p:cNvSpPr/>
            <p:nvPr/>
          </p:nvSpPr>
          <p:spPr>
            <a:xfrm>
              <a:off x="3911911" y="6893820"/>
              <a:ext cx="30064" cy="10101"/>
            </a:xfrm>
            <a:custGeom>
              <a:rect b="b" l="l" r="r" t="t"/>
              <a:pathLst>
                <a:path extrusionOk="0" h="127" w="378">
                  <a:moveTo>
                    <a:pt x="20" y="1"/>
                  </a:moveTo>
                  <a:cubicBezTo>
                    <a:pt x="7" y="1"/>
                    <a:pt x="0" y="21"/>
                    <a:pt x="15" y="29"/>
                  </a:cubicBezTo>
                  <a:cubicBezTo>
                    <a:pt x="114" y="75"/>
                    <a:pt x="219" y="126"/>
                    <a:pt x="330" y="126"/>
                  </a:cubicBezTo>
                  <a:cubicBezTo>
                    <a:pt x="340" y="126"/>
                    <a:pt x="350" y="126"/>
                    <a:pt x="360" y="125"/>
                  </a:cubicBezTo>
                  <a:cubicBezTo>
                    <a:pt x="369" y="124"/>
                    <a:pt x="378" y="117"/>
                    <a:pt x="378" y="108"/>
                  </a:cubicBezTo>
                  <a:cubicBezTo>
                    <a:pt x="378" y="98"/>
                    <a:pt x="369" y="89"/>
                    <a:pt x="359" y="89"/>
                  </a:cubicBezTo>
                  <a:cubicBezTo>
                    <a:pt x="245" y="83"/>
                    <a:pt x="133" y="41"/>
                    <a:pt x="25" y="2"/>
                  </a:cubicBezTo>
                  <a:cubicBezTo>
                    <a:pt x="24" y="1"/>
                    <a:pt x="22" y="1"/>
                    <a:pt x="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6"/>
            <p:cNvSpPr/>
            <p:nvPr/>
          </p:nvSpPr>
          <p:spPr>
            <a:xfrm>
              <a:off x="3905468" y="6916488"/>
              <a:ext cx="30064" cy="9942"/>
            </a:xfrm>
            <a:custGeom>
              <a:rect b="b" l="l" r="r" t="t"/>
              <a:pathLst>
                <a:path extrusionOk="0" h="125" w="378">
                  <a:moveTo>
                    <a:pt x="19" y="0"/>
                  </a:moveTo>
                  <a:cubicBezTo>
                    <a:pt x="7" y="0"/>
                    <a:pt x="1" y="20"/>
                    <a:pt x="15" y="28"/>
                  </a:cubicBezTo>
                  <a:cubicBezTo>
                    <a:pt x="114" y="73"/>
                    <a:pt x="218" y="125"/>
                    <a:pt x="330" y="125"/>
                  </a:cubicBezTo>
                  <a:cubicBezTo>
                    <a:pt x="340" y="125"/>
                    <a:pt x="350" y="124"/>
                    <a:pt x="360" y="124"/>
                  </a:cubicBezTo>
                  <a:cubicBezTo>
                    <a:pt x="369" y="123"/>
                    <a:pt x="377" y="115"/>
                    <a:pt x="377" y="106"/>
                  </a:cubicBezTo>
                  <a:cubicBezTo>
                    <a:pt x="377" y="97"/>
                    <a:pt x="369" y="89"/>
                    <a:pt x="359" y="89"/>
                  </a:cubicBezTo>
                  <a:cubicBezTo>
                    <a:pt x="245" y="81"/>
                    <a:pt x="133" y="39"/>
                    <a:pt x="25" y="1"/>
                  </a:cubicBezTo>
                  <a:cubicBezTo>
                    <a:pt x="23" y="0"/>
                    <a:pt x="21" y="0"/>
                    <a:pt x="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6"/>
            <p:cNvSpPr/>
            <p:nvPr/>
          </p:nvSpPr>
          <p:spPr>
            <a:xfrm>
              <a:off x="4020717" y="7237260"/>
              <a:ext cx="608522" cy="560085"/>
            </a:xfrm>
            <a:custGeom>
              <a:rect b="b" l="l" r="r" t="t"/>
              <a:pathLst>
                <a:path extrusionOk="0" h="7042" w="7651">
                  <a:moveTo>
                    <a:pt x="535" y="1"/>
                  </a:moveTo>
                  <a:cubicBezTo>
                    <a:pt x="483" y="1"/>
                    <a:pt x="447" y="27"/>
                    <a:pt x="423" y="74"/>
                  </a:cubicBezTo>
                  <a:cubicBezTo>
                    <a:pt x="208" y="510"/>
                    <a:pt x="75" y="926"/>
                    <a:pt x="9" y="1317"/>
                  </a:cubicBezTo>
                  <a:cubicBezTo>
                    <a:pt x="0" y="1374"/>
                    <a:pt x="14" y="1414"/>
                    <a:pt x="57" y="1448"/>
                  </a:cubicBezTo>
                  <a:cubicBezTo>
                    <a:pt x="228" y="1581"/>
                    <a:pt x="556" y="1763"/>
                    <a:pt x="787" y="1885"/>
                  </a:cubicBezTo>
                  <a:cubicBezTo>
                    <a:pt x="1449" y="2239"/>
                    <a:pt x="1526" y="2171"/>
                    <a:pt x="1491" y="2282"/>
                  </a:cubicBezTo>
                  <a:cubicBezTo>
                    <a:pt x="1474" y="2341"/>
                    <a:pt x="1500" y="2599"/>
                    <a:pt x="1501" y="2620"/>
                  </a:cubicBezTo>
                  <a:cubicBezTo>
                    <a:pt x="1556" y="3646"/>
                    <a:pt x="2307" y="4072"/>
                    <a:pt x="2147" y="5597"/>
                  </a:cubicBezTo>
                  <a:cubicBezTo>
                    <a:pt x="2147" y="5624"/>
                    <a:pt x="2079" y="6252"/>
                    <a:pt x="2033" y="6393"/>
                  </a:cubicBezTo>
                  <a:cubicBezTo>
                    <a:pt x="2008" y="6470"/>
                    <a:pt x="2024" y="6529"/>
                    <a:pt x="2080" y="6584"/>
                  </a:cubicBezTo>
                  <a:cubicBezTo>
                    <a:pt x="2362" y="6861"/>
                    <a:pt x="2856" y="7042"/>
                    <a:pt x="3348" y="7042"/>
                  </a:cubicBezTo>
                  <a:cubicBezTo>
                    <a:pt x="3612" y="7042"/>
                    <a:pt x="3875" y="6990"/>
                    <a:pt x="4104" y="6874"/>
                  </a:cubicBezTo>
                  <a:cubicBezTo>
                    <a:pt x="4482" y="6684"/>
                    <a:pt x="4634" y="6656"/>
                    <a:pt x="5018" y="6640"/>
                  </a:cubicBezTo>
                  <a:cubicBezTo>
                    <a:pt x="5572" y="6619"/>
                    <a:pt x="6233" y="6546"/>
                    <a:pt x="6638" y="6158"/>
                  </a:cubicBezTo>
                  <a:cubicBezTo>
                    <a:pt x="6751" y="6050"/>
                    <a:pt x="6674" y="6026"/>
                    <a:pt x="6533" y="5749"/>
                  </a:cubicBezTo>
                  <a:cubicBezTo>
                    <a:pt x="6456" y="5597"/>
                    <a:pt x="6089" y="4949"/>
                    <a:pt x="5822" y="4108"/>
                  </a:cubicBezTo>
                  <a:cubicBezTo>
                    <a:pt x="5658" y="3594"/>
                    <a:pt x="5746" y="3011"/>
                    <a:pt x="5897" y="2492"/>
                  </a:cubicBezTo>
                  <a:cubicBezTo>
                    <a:pt x="6021" y="2063"/>
                    <a:pt x="6633" y="1864"/>
                    <a:pt x="7433" y="1584"/>
                  </a:cubicBezTo>
                  <a:cubicBezTo>
                    <a:pt x="7534" y="1549"/>
                    <a:pt x="7645" y="1504"/>
                    <a:pt x="7645" y="1404"/>
                  </a:cubicBezTo>
                  <a:cubicBezTo>
                    <a:pt x="7645" y="1330"/>
                    <a:pt x="7651" y="1256"/>
                    <a:pt x="7639" y="1181"/>
                  </a:cubicBezTo>
                  <a:cubicBezTo>
                    <a:pt x="7573" y="821"/>
                    <a:pt x="7478" y="425"/>
                    <a:pt x="7308" y="102"/>
                  </a:cubicBezTo>
                  <a:cubicBezTo>
                    <a:pt x="7281" y="50"/>
                    <a:pt x="7241" y="23"/>
                    <a:pt x="7189" y="23"/>
                  </a:cubicBezTo>
                  <a:cubicBezTo>
                    <a:pt x="7179" y="23"/>
                    <a:pt x="7169" y="24"/>
                    <a:pt x="7159" y="26"/>
                  </a:cubicBezTo>
                  <a:cubicBezTo>
                    <a:pt x="6486" y="139"/>
                    <a:pt x="5596" y="243"/>
                    <a:pt x="4874" y="264"/>
                  </a:cubicBezTo>
                  <a:cubicBezTo>
                    <a:pt x="4707" y="269"/>
                    <a:pt x="4539" y="271"/>
                    <a:pt x="4370" y="271"/>
                  </a:cubicBezTo>
                  <a:cubicBezTo>
                    <a:pt x="3788" y="271"/>
                    <a:pt x="3202" y="247"/>
                    <a:pt x="2627" y="242"/>
                  </a:cubicBezTo>
                  <a:cubicBezTo>
                    <a:pt x="1936" y="233"/>
                    <a:pt x="1240" y="83"/>
                    <a:pt x="552" y="1"/>
                  </a:cubicBezTo>
                  <a:cubicBezTo>
                    <a:pt x="546" y="1"/>
                    <a:pt x="540" y="1"/>
                    <a:pt x="5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6"/>
            <p:cNvSpPr/>
            <p:nvPr/>
          </p:nvSpPr>
          <p:spPr>
            <a:xfrm>
              <a:off x="4180188" y="7411685"/>
              <a:ext cx="377394" cy="385745"/>
            </a:xfrm>
            <a:custGeom>
              <a:rect b="b" l="l" r="r" t="t"/>
              <a:pathLst>
                <a:path extrusionOk="0" h="4850" w="4745">
                  <a:moveTo>
                    <a:pt x="4035" y="0"/>
                  </a:moveTo>
                  <a:cubicBezTo>
                    <a:pt x="3960" y="0"/>
                    <a:pt x="3784" y="100"/>
                    <a:pt x="3583" y="461"/>
                  </a:cubicBezTo>
                  <a:cubicBezTo>
                    <a:pt x="3003" y="1504"/>
                    <a:pt x="3386" y="2547"/>
                    <a:pt x="3425" y="2762"/>
                  </a:cubicBezTo>
                  <a:cubicBezTo>
                    <a:pt x="3656" y="4014"/>
                    <a:pt x="2642" y="3514"/>
                    <a:pt x="1895" y="3834"/>
                  </a:cubicBezTo>
                  <a:cubicBezTo>
                    <a:pt x="1581" y="3970"/>
                    <a:pt x="1368" y="4085"/>
                    <a:pt x="1108" y="4085"/>
                  </a:cubicBezTo>
                  <a:cubicBezTo>
                    <a:pt x="1096" y="4085"/>
                    <a:pt x="1084" y="4084"/>
                    <a:pt x="1071" y="4084"/>
                  </a:cubicBezTo>
                  <a:cubicBezTo>
                    <a:pt x="806" y="4074"/>
                    <a:pt x="429" y="3962"/>
                    <a:pt x="218" y="3772"/>
                  </a:cubicBezTo>
                  <a:cubicBezTo>
                    <a:pt x="183" y="3740"/>
                    <a:pt x="147" y="3711"/>
                    <a:pt x="110" y="3681"/>
                  </a:cubicBezTo>
                  <a:cubicBezTo>
                    <a:pt x="88" y="3874"/>
                    <a:pt x="56" y="4111"/>
                    <a:pt x="26" y="4200"/>
                  </a:cubicBezTo>
                  <a:cubicBezTo>
                    <a:pt x="1" y="4277"/>
                    <a:pt x="18" y="4336"/>
                    <a:pt x="74" y="4392"/>
                  </a:cubicBezTo>
                  <a:cubicBezTo>
                    <a:pt x="356" y="4669"/>
                    <a:pt x="849" y="4849"/>
                    <a:pt x="1341" y="4849"/>
                  </a:cubicBezTo>
                  <a:cubicBezTo>
                    <a:pt x="1604" y="4849"/>
                    <a:pt x="1868" y="4798"/>
                    <a:pt x="2098" y="4681"/>
                  </a:cubicBezTo>
                  <a:cubicBezTo>
                    <a:pt x="2475" y="4491"/>
                    <a:pt x="2628" y="4464"/>
                    <a:pt x="3012" y="4448"/>
                  </a:cubicBezTo>
                  <a:cubicBezTo>
                    <a:pt x="3566" y="4426"/>
                    <a:pt x="4226" y="4353"/>
                    <a:pt x="4631" y="3966"/>
                  </a:cubicBezTo>
                  <a:cubicBezTo>
                    <a:pt x="4744" y="3857"/>
                    <a:pt x="4669" y="3833"/>
                    <a:pt x="4526" y="3553"/>
                  </a:cubicBezTo>
                  <a:cubicBezTo>
                    <a:pt x="4449" y="3402"/>
                    <a:pt x="4081" y="2754"/>
                    <a:pt x="3814" y="1913"/>
                  </a:cubicBezTo>
                  <a:cubicBezTo>
                    <a:pt x="3650" y="1399"/>
                    <a:pt x="3738" y="816"/>
                    <a:pt x="3890" y="297"/>
                  </a:cubicBezTo>
                  <a:cubicBezTo>
                    <a:pt x="3921" y="189"/>
                    <a:pt x="3981" y="96"/>
                    <a:pt x="4070" y="13"/>
                  </a:cubicBezTo>
                  <a:cubicBezTo>
                    <a:pt x="4063" y="5"/>
                    <a:pt x="4052" y="0"/>
                    <a:pt x="4035"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6"/>
            <p:cNvSpPr/>
            <p:nvPr/>
          </p:nvSpPr>
          <p:spPr>
            <a:xfrm>
              <a:off x="4083074" y="7318229"/>
              <a:ext cx="94408" cy="96396"/>
            </a:xfrm>
            <a:custGeom>
              <a:rect b="b" l="l" r="r" t="t"/>
              <a:pathLst>
                <a:path extrusionOk="0" h="1212" w="1187">
                  <a:moveTo>
                    <a:pt x="1135" y="0"/>
                  </a:moveTo>
                  <a:cubicBezTo>
                    <a:pt x="1131" y="0"/>
                    <a:pt x="1128" y="1"/>
                    <a:pt x="1124" y="2"/>
                  </a:cubicBezTo>
                  <a:cubicBezTo>
                    <a:pt x="737" y="131"/>
                    <a:pt x="340" y="410"/>
                    <a:pt x="1" y="867"/>
                  </a:cubicBezTo>
                  <a:cubicBezTo>
                    <a:pt x="41" y="888"/>
                    <a:pt x="78" y="908"/>
                    <a:pt x="111" y="924"/>
                  </a:cubicBezTo>
                  <a:cubicBezTo>
                    <a:pt x="546" y="1149"/>
                    <a:pt x="683" y="1165"/>
                    <a:pt x="708" y="1211"/>
                  </a:cubicBezTo>
                  <a:cubicBezTo>
                    <a:pt x="729" y="1123"/>
                    <a:pt x="762" y="989"/>
                    <a:pt x="830" y="794"/>
                  </a:cubicBezTo>
                  <a:cubicBezTo>
                    <a:pt x="1040" y="200"/>
                    <a:pt x="1118" y="177"/>
                    <a:pt x="1173" y="55"/>
                  </a:cubicBezTo>
                  <a:cubicBezTo>
                    <a:pt x="1187" y="27"/>
                    <a:pt x="1161" y="0"/>
                    <a:pt x="1135"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6"/>
            <p:cNvSpPr/>
            <p:nvPr/>
          </p:nvSpPr>
          <p:spPr>
            <a:xfrm>
              <a:off x="4198879" y="7700802"/>
              <a:ext cx="325219" cy="64582"/>
            </a:xfrm>
            <a:custGeom>
              <a:rect b="b" l="l" r="r" t="t"/>
              <a:pathLst>
                <a:path extrusionOk="0" h="812" w="4089">
                  <a:moveTo>
                    <a:pt x="4062" y="1"/>
                  </a:moveTo>
                  <a:cubicBezTo>
                    <a:pt x="4058" y="1"/>
                    <a:pt x="4054" y="2"/>
                    <a:pt x="4051" y="5"/>
                  </a:cubicBezTo>
                  <a:cubicBezTo>
                    <a:pt x="3661" y="389"/>
                    <a:pt x="3091" y="402"/>
                    <a:pt x="2577" y="427"/>
                  </a:cubicBezTo>
                  <a:cubicBezTo>
                    <a:pt x="2223" y="453"/>
                    <a:pt x="1889" y="594"/>
                    <a:pt x="1556" y="700"/>
                  </a:cubicBezTo>
                  <a:cubicBezTo>
                    <a:pt x="1409" y="745"/>
                    <a:pt x="1257" y="764"/>
                    <a:pt x="1104" y="764"/>
                  </a:cubicBezTo>
                  <a:cubicBezTo>
                    <a:pt x="737" y="764"/>
                    <a:pt x="365" y="650"/>
                    <a:pt x="41" y="488"/>
                  </a:cubicBezTo>
                  <a:cubicBezTo>
                    <a:pt x="37" y="486"/>
                    <a:pt x="33" y="485"/>
                    <a:pt x="30" y="485"/>
                  </a:cubicBezTo>
                  <a:cubicBezTo>
                    <a:pt x="11" y="485"/>
                    <a:pt x="0" y="514"/>
                    <a:pt x="20" y="526"/>
                  </a:cubicBezTo>
                  <a:cubicBezTo>
                    <a:pt x="335" y="692"/>
                    <a:pt x="687" y="780"/>
                    <a:pt x="1041" y="808"/>
                  </a:cubicBezTo>
                  <a:cubicBezTo>
                    <a:pt x="1070" y="810"/>
                    <a:pt x="1098" y="811"/>
                    <a:pt x="1127" y="811"/>
                  </a:cubicBezTo>
                  <a:cubicBezTo>
                    <a:pt x="1455" y="811"/>
                    <a:pt x="1764" y="673"/>
                    <a:pt x="2070" y="574"/>
                  </a:cubicBezTo>
                  <a:cubicBezTo>
                    <a:pt x="2406" y="457"/>
                    <a:pt x="2757" y="463"/>
                    <a:pt x="3108" y="431"/>
                  </a:cubicBezTo>
                  <a:cubicBezTo>
                    <a:pt x="3460" y="395"/>
                    <a:pt x="3818" y="281"/>
                    <a:pt x="4076" y="30"/>
                  </a:cubicBezTo>
                  <a:cubicBezTo>
                    <a:pt x="4089" y="19"/>
                    <a:pt x="4076" y="1"/>
                    <a:pt x="40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6"/>
            <p:cNvSpPr/>
            <p:nvPr/>
          </p:nvSpPr>
          <p:spPr>
            <a:xfrm>
              <a:off x="4139386" y="7321013"/>
              <a:ext cx="38415" cy="93374"/>
            </a:xfrm>
            <a:custGeom>
              <a:rect b="b" l="l" r="r" t="t"/>
              <a:pathLst>
                <a:path extrusionOk="0" h="1174" w="483">
                  <a:moveTo>
                    <a:pt x="458" y="1"/>
                  </a:moveTo>
                  <a:cubicBezTo>
                    <a:pt x="453" y="1"/>
                    <a:pt x="448" y="3"/>
                    <a:pt x="445" y="8"/>
                  </a:cubicBezTo>
                  <a:cubicBezTo>
                    <a:pt x="220" y="351"/>
                    <a:pt x="77" y="745"/>
                    <a:pt x="3" y="1149"/>
                  </a:cubicBezTo>
                  <a:cubicBezTo>
                    <a:pt x="0" y="1164"/>
                    <a:pt x="13" y="1173"/>
                    <a:pt x="25" y="1173"/>
                  </a:cubicBezTo>
                  <a:cubicBezTo>
                    <a:pt x="34" y="1173"/>
                    <a:pt x="43" y="1168"/>
                    <a:pt x="45" y="1156"/>
                  </a:cubicBezTo>
                  <a:cubicBezTo>
                    <a:pt x="122" y="759"/>
                    <a:pt x="258" y="369"/>
                    <a:pt x="474" y="25"/>
                  </a:cubicBezTo>
                  <a:cubicBezTo>
                    <a:pt x="482" y="13"/>
                    <a:pt x="470" y="1"/>
                    <a:pt x="4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6"/>
            <p:cNvSpPr/>
            <p:nvPr/>
          </p:nvSpPr>
          <p:spPr>
            <a:xfrm>
              <a:off x="4452363" y="7315366"/>
              <a:ext cx="38574" cy="89397"/>
            </a:xfrm>
            <a:custGeom>
              <a:rect b="b" l="l" r="r" t="t"/>
              <a:pathLst>
                <a:path extrusionOk="0" h="1124" w="485">
                  <a:moveTo>
                    <a:pt x="22" y="0"/>
                  </a:moveTo>
                  <a:cubicBezTo>
                    <a:pt x="14" y="0"/>
                    <a:pt x="6" y="6"/>
                    <a:pt x="6" y="16"/>
                  </a:cubicBezTo>
                  <a:cubicBezTo>
                    <a:pt x="1" y="420"/>
                    <a:pt x="143" y="835"/>
                    <a:pt x="439" y="1117"/>
                  </a:cubicBezTo>
                  <a:cubicBezTo>
                    <a:pt x="443" y="1121"/>
                    <a:pt x="448" y="1123"/>
                    <a:pt x="453" y="1123"/>
                  </a:cubicBezTo>
                  <a:cubicBezTo>
                    <a:pt x="470" y="1123"/>
                    <a:pt x="485" y="1100"/>
                    <a:pt x="469" y="1086"/>
                  </a:cubicBezTo>
                  <a:cubicBezTo>
                    <a:pt x="185" y="811"/>
                    <a:pt x="42" y="411"/>
                    <a:pt x="39" y="17"/>
                  </a:cubicBezTo>
                  <a:cubicBezTo>
                    <a:pt x="39" y="6"/>
                    <a:pt x="30" y="0"/>
                    <a:pt x="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6"/>
            <p:cNvSpPr/>
            <p:nvPr/>
          </p:nvSpPr>
          <p:spPr>
            <a:xfrm>
              <a:off x="4130955" y="6943689"/>
              <a:ext cx="188896" cy="181578"/>
            </a:xfrm>
            <a:custGeom>
              <a:rect b="b" l="l" r="r" t="t"/>
              <a:pathLst>
                <a:path extrusionOk="0" h="2283" w="2375">
                  <a:moveTo>
                    <a:pt x="1305" y="0"/>
                  </a:moveTo>
                  <a:cubicBezTo>
                    <a:pt x="1228" y="0"/>
                    <a:pt x="1153" y="15"/>
                    <a:pt x="1084" y="46"/>
                  </a:cubicBezTo>
                  <a:cubicBezTo>
                    <a:pt x="802" y="173"/>
                    <a:pt x="639" y="520"/>
                    <a:pt x="691" y="814"/>
                  </a:cubicBezTo>
                  <a:cubicBezTo>
                    <a:pt x="740" y="1079"/>
                    <a:pt x="535" y="1083"/>
                    <a:pt x="335" y="1334"/>
                  </a:cubicBezTo>
                  <a:cubicBezTo>
                    <a:pt x="1" y="1752"/>
                    <a:pt x="260" y="2283"/>
                    <a:pt x="689" y="2283"/>
                  </a:cubicBezTo>
                  <a:cubicBezTo>
                    <a:pt x="726" y="2283"/>
                    <a:pt x="764" y="2279"/>
                    <a:pt x="803" y="2270"/>
                  </a:cubicBezTo>
                  <a:cubicBezTo>
                    <a:pt x="1092" y="2209"/>
                    <a:pt x="1316" y="1955"/>
                    <a:pt x="1338" y="1659"/>
                  </a:cubicBezTo>
                  <a:cubicBezTo>
                    <a:pt x="1345" y="1569"/>
                    <a:pt x="1374" y="1489"/>
                    <a:pt x="1425" y="1413"/>
                  </a:cubicBezTo>
                  <a:cubicBezTo>
                    <a:pt x="1597" y="1153"/>
                    <a:pt x="1732" y="1262"/>
                    <a:pt x="1952" y="1041"/>
                  </a:cubicBezTo>
                  <a:cubicBezTo>
                    <a:pt x="2375" y="619"/>
                    <a:pt x="1807" y="0"/>
                    <a:pt x="130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6"/>
            <p:cNvSpPr/>
            <p:nvPr/>
          </p:nvSpPr>
          <p:spPr>
            <a:xfrm>
              <a:off x="4165872" y="7000479"/>
              <a:ext cx="44221" cy="108565"/>
            </a:xfrm>
            <a:custGeom>
              <a:rect b="b" l="l" r="r" t="t"/>
              <a:pathLst>
                <a:path extrusionOk="0" h="1365" w="556">
                  <a:moveTo>
                    <a:pt x="471" y="0"/>
                  </a:moveTo>
                  <a:cubicBezTo>
                    <a:pt x="461" y="0"/>
                    <a:pt x="451" y="8"/>
                    <a:pt x="454" y="20"/>
                  </a:cubicBezTo>
                  <a:cubicBezTo>
                    <a:pt x="481" y="143"/>
                    <a:pt x="471" y="271"/>
                    <a:pt x="430" y="389"/>
                  </a:cubicBezTo>
                  <a:cubicBezTo>
                    <a:pt x="350" y="631"/>
                    <a:pt x="62" y="771"/>
                    <a:pt x="52" y="1050"/>
                  </a:cubicBezTo>
                  <a:cubicBezTo>
                    <a:pt x="45" y="1189"/>
                    <a:pt x="143" y="1319"/>
                    <a:pt x="272" y="1363"/>
                  </a:cubicBezTo>
                  <a:cubicBezTo>
                    <a:pt x="275" y="1364"/>
                    <a:pt x="277" y="1365"/>
                    <a:pt x="280" y="1365"/>
                  </a:cubicBezTo>
                  <a:cubicBezTo>
                    <a:pt x="300" y="1365"/>
                    <a:pt x="310" y="1330"/>
                    <a:pt x="286" y="1323"/>
                  </a:cubicBezTo>
                  <a:cubicBezTo>
                    <a:pt x="1" y="1211"/>
                    <a:pt x="79" y="907"/>
                    <a:pt x="254" y="725"/>
                  </a:cubicBezTo>
                  <a:cubicBezTo>
                    <a:pt x="434" y="542"/>
                    <a:pt x="555" y="274"/>
                    <a:pt x="487" y="13"/>
                  </a:cubicBezTo>
                  <a:cubicBezTo>
                    <a:pt x="485" y="4"/>
                    <a:pt x="478" y="0"/>
                    <a:pt x="471"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6"/>
            <p:cNvSpPr/>
            <p:nvPr/>
          </p:nvSpPr>
          <p:spPr>
            <a:xfrm>
              <a:off x="4241352" y="7176415"/>
              <a:ext cx="149844" cy="145151"/>
            </a:xfrm>
            <a:custGeom>
              <a:rect b="b" l="l" r="r" t="t"/>
              <a:pathLst>
                <a:path extrusionOk="0" h="1825" w="1884">
                  <a:moveTo>
                    <a:pt x="889" y="0"/>
                  </a:moveTo>
                  <a:cubicBezTo>
                    <a:pt x="532" y="0"/>
                    <a:pt x="214" y="239"/>
                    <a:pt x="256" y="697"/>
                  </a:cubicBezTo>
                  <a:cubicBezTo>
                    <a:pt x="277" y="920"/>
                    <a:pt x="88" y="1401"/>
                    <a:pt x="73" y="1456"/>
                  </a:cubicBezTo>
                  <a:cubicBezTo>
                    <a:pt x="1" y="1745"/>
                    <a:pt x="437" y="1824"/>
                    <a:pt x="654" y="1824"/>
                  </a:cubicBezTo>
                  <a:cubicBezTo>
                    <a:pt x="670" y="1824"/>
                    <a:pt x="684" y="1824"/>
                    <a:pt x="697" y="1823"/>
                  </a:cubicBezTo>
                  <a:cubicBezTo>
                    <a:pt x="945" y="1809"/>
                    <a:pt x="1190" y="1715"/>
                    <a:pt x="1393" y="1575"/>
                  </a:cubicBezTo>
                  <a:cubicBezTo>
                    <a:pt x="1546" y="1470"/>
                    <a:pt x="1884" y="1192"/>
                    <a:pt x="1792" y="1030"/>
                  </a:cubicBezTo>
                  <a:cubicBezTo>
                    <a:pt x="1588" y="667"/>
                    <a:pt x="1731" y="526"/>
                    <a:pt x="1562" y="324"/>
                  </a:cubicBezTo>
                  <a:cubicBezTo>
                    <a:pt x="1383" y="106"/>
                    <a:pt x="1127" y="0"/>
                    <a:pt x="889"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6"/>
            <p:cNvSpPr/>
            <p:nvPr/>
          </p:nvSpPr>
          <p:spPr>
            <a:xfrm>
              <a:off x="4256305" y="7176335"/>
              <a:ext cx="94488" cy="91068"/>
            </a:xfrm>
            <a:custGeom>
              <a:rect b="b" l="l" r="r" t="t"/>
              <a:pathLst>
                <a:path extrusionOk="0" h="1145" w="1188">
                  <a:moveTo>
                    <a:pt x="699" y="0"/>
                  </a:moveTo>
                  <a:cubicBezTo>
                    <a:pt x="343" y="0"/>
                    <a:pt x="26" y="238"/>
                    <a:pt x="67" y="696"/>
                  </a:cubicBezTo>
                  <a:cubicBezTo>
                    <a:pt x="68" y="715"/>
                    <a:pt x="69" y="735"/>
                    <a:pt x="68" y="755"/>
                  </a:cubicBezTo>
                  <a:cubicBezTo>
                    <a:pt x="65" y="839"/>
                    <a:pt x="44" y="942"/>
                    <a:pt x="16" y="1045"/>
                  </a:cubicBezTo>
                  <a:cubicBezTo>
                    <a:pt x="12" y="1065"/>
                    <a:pt x="5" y="1085"/>
                    <a:pt x="0" y="1104"/>
                  </a:cubicBezTo>
                  <a:cubicBezTo>
                    <a:pt x="118" y="1132"/>
                    <a:pt x="225" y="1145"/>
                    <a:pt x="322" y="1145"/>
                  </a:cubicBezTo>
                  <a:cubicBezTo>
                    <a:pt x="1000" y="1145"/>
                    <a:pt x="1187" y="540"/>
                    <a:pt x="1187" y="540"/>
                  </a:cubicBezTo>
                  <a:lnTo>
                    <a:pt x="1133" y="120"/>
                  </a:lnTo>
                  <a:cubicBezTo>
                    <a:pt x="1100" y="99"/>
                    <a:pt x="1065" y="83"/>
                    <a:pt x="1030" y="68"/>
                  </a:cubicBezTo>
                  <a:cubicBezTo>
                    <a:pt x="922" y="23"/>
                    <a:pt x="809" y="0"/>
                    <a:pt x="699" y="0"/>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6"/>
            <p:cNvSpPr/>
            <p:nvPr/>
          </p:nvSpPr>
          <p:spPr>
            <a:xfrm>
              <a:off x="4198004" y="6993639"/>
              <a:ext cx="225084" cy="244888"/>
            </a:xfrm>
            <a:custGeom>
              <a:rect b="b" l="l" r="r" t="t"/>
              <a:pathLst>
                <a:path extrusionOk="0" h="3079" w="2830">
                  <a:moveTo>
                    <a:pt x="1483" y="1"/>
                  </a:moveTo>
                  <a:cubicBezTo>
                    <a:pt x="860" y="1"/>
                    <a:pt x="307" y="584"/>
                    <a:pt x="167" y="1293"/>
                  </a:cubicBezTo>
                  <a:cubicBezTo>
                    <a:pt x="0" y="2130"/>
                    <a:pt x="227" y="2966"/>
                    <a:pt x="1008" y="3069"/>
                  </a:cubicBezTo>
                  <a:cubicBezTo>
                    <a:pt x="1060" y="3075"/>
                    <a:pt x="1112" y="3079"/>
                    <a:pt x="1165" y="3079"/>
                  </a:cubicBezTo>
                  <a:cubicBezTo>
                    <a:pt x="1819" y="3079"/>
                    <a:pt x="2508" y="2565"/>
                    <a:pt x="2662" y="1790"/>
                  </a:cubicBezTo>
                  <a:cubicBezTo>
                    <a:pt x="2829" y="953"/>
                    <a:pt x="2400" y="188"/>
                    <a:pt x="1716" y="28"/>
                  </a:cubicBezTo>
                  <a:cubicBezTo>
                    <a:pt x="1638" y="10"/>
                    <a:pt x="1560" y="1"/>
                    <a:pt x="1483"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6"/>
            <p:cNvSpPr/>
            <p:nvPr/>
          </p:nvSpPr>
          <p:spPr>
            <a:xfrm>
              <a:off x="4225922" y="7075164"/>
              <a:ext cx="29985" cy="17180"/>
            </a:xfrm>
            <a:custGeom>
              <a:rect b="b" l="l" r="r" t="t"/>
              <a:pathLst>
                <a:path extrusionOk="0" h="216" w="377">
                  <a:moveTo>
                    <a:pt x="127" y="1"/>
                  </a:moveTo>
                  <a:cubicBezTo>
                    <a:pt x="86" y="1"/>
                    <a:pt x="51" y="15"/>
                    <a:pt x="35" y="51"/>
                  </a:cubicBezTo>
                  <a:cubicBezTo>
                    <a:pt x="0" y="129"/>
                    <a:pt x="149" y="216"/>
                    <a:pt x="250" y="216"/>
                  </a:cubicBezTo>
                  <a:cubicBezTo>
                    <a:pt x="285" y="216"/>
                    <a:pt x="314" y="205"/>
                    <a:pt x="328" y="181"/>
                  </a:cubicBezTo>
                  <a:cubicBezTo>
                    <a:pt x="377" y="97"/>
                    <a:pt x="232" y="1"/>
                    <a:pt x="1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6"/>
            <p:cNvSpPr/>
            <p:nvPr/>
          </p:nvSpPr>
          <p:spPr>
            <a:xfrm>
              <a:off x="4299255" y="7085822"/>
              <a:ext cx="26167" cy="15112"/>
            </a:xfrm>
            <a:custGeom>
              <a:rect b="b" l="l" r="r" t="t"/>
              <a:pathLst>
                <a:path extrusionOk="0" h="190" w="329">
                  <a:moveTo>
                    <a:pt x="191" y="0"/>
                  </a:moveTo>
                  <a:cubicBezTo>
                    <a:pt x="101" y="0"/>
                    <a:pt x="0" y="43"/>
                    <a:pt x="8" y="119"/>
                  </a:cubicBezTo>
                  <a:cubicBezTo>
                    <a:pt x="13" y="168"/>
                    <a:pt x="72" y="190"/>
                    <a:pt x="137" y="190"/>
                  </a:cubicBezTo>
                  <a:cubicBezTo>
                    <a:pt x="226" y="190"/>
                    <a:pt x="327" y="151"/>
                    <a:pt x="328" y="87"/>
                  </a:cubicBezTo>
                  <a:cubicBezTo>
                    <a:pt x="328" y="27"/>
                    <a:pt x="263" y="0"/>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6"/>
            <p:cNvSpPr/>
            <p:nvPr/>
          </p:nvSpPr>
          <p:spPr>
            <a:xfrm>
              <a:off x="4229740" y="7103241"/>
              <a:ext cx="14794" cy="16384"/>
            </a:xfrm>
            <a:custGeom>
              <a:rect b="b" l="l" r="r" t="t"/>
              <a:pathLst>
                <a:path extrusionOk="0" h="206" w="186">
                  <a:moveTo>
                    <a:pt x="92" y="1"/>
                  </a:moveTo>
                  <a:cubicBezTo>
                    <a:pt x="63" y="1"/>
                    <a:pt x="32" y="17"/>
                    <a:pt x="18" y="47"/>
                  </a:cubicBezTo>
                  <a:cubicBezTo>
                    <a:pt x="5" y="71"/>
                    <a:pt x="1" y="100"/>
                    <a:pt x="3" y="129"/>
                  </a:cubicBezTo>
                  <a:cubicBezTo>
                    <a:pt x="8" y="174"/>
                    <a:pt x="34" y="203"/>
                    <a:pt x="70" y="206"/>
                  </a:cubicBezTo>
                  <a:cubicBezTo>
                    <a:pt x="71" y="206"/>
                    <a:pt x="73" y="206"/>
                    <a:pt x="75" y="206"/>
                  </a:cubicBezTo>
                  <a:cubicBezTo>
                    <a:pt x="149" y="206"/>
                    <a:pt x="186" y="104"/>
                    <a:pt x="158" y="43"/>
                  </a:cubicBezTo>
                  <a:cubicBezTo>
                    <a:pt x="145" y="14"/>
                    <a:pt x="119" y="1"/>
                    <a:pt x="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6"/>
            <p:cNvSpPr/>
            <p:nvPr/>
          </p:nvSpPr>
          <p:spPr>
            <a:xfrm>
              <a:off x="4300527" y="7109683"/>
              <a:ext cx="14873" cy="16464"/>
            </a:xfrm>
            <a:custGeom>
              <a:rect b="b" l="l" r="r" t="t"/>
              <a:pathLst>
                <a:path extrusionOk="0" h="207" w="187">
                  <a:moveTo>
                    <a:pt x="90" y="1"/>
                  </a:moveTo>
                  <a:cubicBezTo>
                    <a:pt x="59" y="1"/>
                    <a:pt x="28" y="18"/>
                    <a:pt x="15" y="49"/>
                  </a:cubicBezTo>
                  <a:cubicBezTo>
                    <a:pt x="5" y="76"/>
                    <a:pt x="1" y="106"/>
                    <a:pt x="5" y="133"/>
                  </a:cubicBezTo>
                  <a:cubicBezTo>
                    <a:pt x="11" y="178"/>
                    <a:pt x="38" y="207"/>
                    <a:pt x="74" y="207"/>
                  </a:cubicBezTo>
                  <a:cubicBezTo>
                    <a:pt x="75" y="207"/>
                    <a:pt x="75" y="207"/>
                    <a:pt x="76" y="207"/>
                  </a:cubicBezTo>
                  <a:cubicBezTo>
                    <a:pt x="154" y="207"/>
                    <a:pt x="186" y="101"/>
                    <a:pt x="155" y="40"/>
                  </a:cubicBezTo>
                  <a:cubicBezTo>
                    <a:pt x="141" y="13"/>
                    <a:pt x="116" y="1"/>
                    <a:pt x="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6"/>
            <p:cNvSpPr/>
            <p:nvPr/>
          </p:nvSpPr>
          <p:spPr>
            <a:xfrm>
              <a:off x="4244852" y="7160825"/>
              <a:ext cx="46051" cy="24020"/>
            </a:xfrm>
            <a:custGeom>
              <a:rect b="b" l="l" r="r" t="t"/>
              <a:pathLst>
                <a:path extrusionOk="0" h="302" w="579">
                  <a:moveTo>
                    <a:pt x="283" y="1"/>
                  </a:moveTo>
                  <a:cubicBezTo>
                    <a:pt x="219" y="1"/>
                    <a:pt x="157" y="19"/>
                    <a:pt x="109" y="55"/>
                  </a:cubicBezTo>
                  <a:cubicBezTo>
                    <a:pt x="105" y="58"/>
                    <a:pt x="101" y="60"/>
                    <a:pt x="99" y="63"/>
                  </a:cubicBezTo>
                  <a:cubicBezTo>
                    <a:pt x="73" y="86"/>
                    <a:pt x="49" y="113"/>
                    <a:pt x="33" y="146"/>
                  </a:cubicBezTo>
                  <a:cubicBezTo>
                    <a:pt x="17" y="179"/>
                    <a:pt x="1" y="231"/>
                    <a:pt x="22" y="262"/>
                  </a:cubicBezTo>
                  <a:cubicBezTo>
                    <a:pt x="32" y="274"/>
                    <a:pt x="44" y="286"/>
                    <a:pt x="58" y="293"/>
                  </a:cubicBezTo>
                  <a:cubicBezTo>
                    <a:pt x="69" y="298"/>
                    <a:pt x="81" y="301"/>
                    <a:pt x="94" y="301"/>
                  </a:cubicBezTo>
                  <a:cubicBezTo>
                    <a:pt x="101" y="301"/>
                    <a:pt x="108" y="300"/>
                    <a:pt x="116" y="298"/>
                  </a:cubicBezTo>
                  <a:cubicBezTo>
                    <a:pt x="132" y="293"/>
                    <a:pt x="152" y="285"/>
                    <a:pt x="170" y="278"/>
                  </a:cubicBezTo>
                  <a:cubicBezTo>
                    <a:pt x="207" y="262"/>
                    <a:pt x="244" y="254"/>
                    <a:pt x="282" y="254"/>
                  </a:cubicBezTo>
                  <a:cubicBezTo>
                    <a:pt x="316" y="254"/>
                    <a:pt x="352" y="261"/>
                    <a:pt x="388" y="273"/>
                  </a:cubicBezTo>
                  <a:cubicBezTo>
                    <a:pt x="412" y="283"/>
                    <a:pt x="439" y="292"/>
                    <a:pt x="465" y="295"/>
                  </a:cubicBezTo>
                  <a:cubicBezTo>
                    <a:pt x="469" y="296"/>
                    <a:pt x="474" y="296"/>
                    <a:pt x="479" y="296"/>
                  </a:cubicBezTo>
                  <a:cubicBezTo>
                    <a:pt x="494" y="296"/>
                    <a:pt x="509" y="292"/>
                    <a:pt x="521" y="286"/>
                  </a:cubicBezTo>
                  <a:cubicBezTo>
                    <a:pt x="561" y="266"/>
                    <a:pt x="579" y="218"/>
                    <a:pt x="557" y="168"/>
                  </a:cubicBezTo>
                  <a:cubicBezTo>
                    <a:pt x="541" y="130"/>
                    <a:pt x="516" y="98"/>
                    <a:pt x="486" y="73"/>
                  </a:cubicBezTo>
                  <a:cubicBezTo>
                    <a:pt x="429" y="24"/>
                    <a:pt x="355" y="1"/>
                    <a:pt x="2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6"/>
            <p:cNvSpPr/>
            <p:nvPr/>
          </p:nvSpPr>
          <p:spPr>
            <a:xfrm>
              <a:off x="4249465" y="7171722"/>
              <a:ext cx="36904" cy="13123"/>
            </a:xfrm>
            <a:custGeom>
              <a:rect b="b" l="l" r="r" t="t"/>
              <a:pathLst>
                <a:path extrusionOk="0" h="165" w="464">
                  <a:moveTo>
                    <a:pt x="241" y="0"/>
                  </a:moveTo>
                  <a:cubicBezTo>
                    <a:pt x="177" y="0"/>
                    <a:pt x="113" y="29"/>
                    <a:pt x="66" y="75"/>
                  </a:cubicBezTo>
                  <a:cubicBezTo>
                    <a:pt x="58" y="81"/>
                    <a:pt x="13" y="131"/>
                    <a:pt x="0" y="156"/>
                  </a:cubicBezTo>
                  <a:cubicBezTo>
                    <a:pt x="11" y="161"/>
                    <a:pt x="23" y="164"/>
                    <a:pt x="36" y="164"/>
                  </a:cubicBezTo>
                  <a:cubicBezTo>
                    <a:pt x="43" y="164"/>
                    <a:pt x="50" y="163"/>
                    <a:pt x="58" y="161"/>
                  </a:cubicBezTo>
                  <a:cubicBezTo>
                    <a:pt x="74" y="156"/>
                    <a:pt x="94" y="148"/>
                    <a:pt x="112" y="141"/>
                  </a:cubicBezTo>
                  <a:cubicBezTo>
                    <a:pt x="149" y="125"/>
                    <a:pt x="186" y="117"/>
                    <a:pt x="224" y="117"/>
                  </a:cubicBezTo>
                  <a:cubicBezTo>
                    <a:pt x="258" y="117"/>
                    <a:pt x="294" y="124"/>
                    <a:pt x="330" y="136"/>
                  </a:cubicBezTo>
                  <a:cubicBezTo>
                    <a:pt x="354" y="146"/>
                    <a:pt x="381" y="155"/>
                    <a:pt x="407" y="158"/>
                  </a:cubicBezTo>
                  <a:cubicBezTo>
                    <a:pt x="411" y="159"/>
                    <a:pt x="416" y="159"/>
                    <a:pt x="421" y="159"/>
                  </a:cubicBezTo>
                  <a:cubicBezTo>
                    <a:pt x="436" y="159"/>
                    <a:pt x="451" y="155"/>
                    <a:pt x="463" y="149"/>
                  </a:cubicBezTo>
                  <a:cubicBezTo>
                    <a:pt x="438" y="94"/>
                    <a:pt x="366" y="38"/>
                    <a:pt x="331" y="20"/>
                  </a:cubicBezTo>
                  <a:cubicBezTo>
                    <a:pt x="302" y="7"/>
                    <a:pt x="271" y="0"/>
                    <a:pt x="241" y="0"/>
                  </a:cubicBezTo>
                  <a:close/>
                </a:path>
              </a:pathLst>
            </a:custGeom>
            <a:solidFill>
              <a:srgbClr val="FF80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6"/>
            <p:cNvSpPr/>
            <p:nvPr/>
          </p:nvSpPr>
          <p:spPr>
            <a:xfrm>
              <a:off x="4304186" y="7142293"/>
              <a:ext cx="42551" cy="30621"/>
            </a:xfrm>
            <a:custGeom>
              <a:rect b="b" l="l" r="r" t="t"/>
              <a:pathLst>
                <a:path extrusionOk="0" h="385" w="535">
                  <a:moveTo>
                    <a:pt x="239" y="1"/>
                  </a:moveTo>
                  <a:cubicBezTo>
                    <a:pt x="132" y="1"/>
                    <a:pt x="40" y="52"/>
                    <a:pt x="19" y="153"/>
                  </a:cubicBezTo>
                  <a:cubicBezTo>
                    <a:pt x="0" y="246"/>
                    <a:pt x="101" y="359"/>
                    <a:pt x="222" y="378"/>
                  </a:cubicBezTo>
                  <a:cubicBezTo>
                    <a:pt x="245" y="382"/>
                    <a:pt x="268" y="384"/>
                    <a:pt x="291" y="384"/>
                  </a:cubicBezTo>
                  <a:cubicBezTo>
                    <a:pt x="404" y="384"/>
                    <a:pt x="501" y="332"/>
                    <a:pt x="518" y="227"/>
                  </a:cubicBezTo>
                  <a:cubicBezTo>
                    <a:pt x="534" y="140"/>
                    <a:pt x="439" y="29"/>
                    <a:pt x="295" y="5"/>
                  </a:cubicBezTo>
                  <a:cubicBezTo>
                    <a:pt x="276" y="2"/>
                    <a:pt x="257" y="1"/>
                    <a:pt x="239" y="1"/>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6"/>
            <p:cNvSpPr/>
            <p:nvPr/>
          </p:nvSpPr>
          <p:spPr>
            <a:xfrm>
              <a:off x="4199357" y="7130283"/>
              <a:ext cx="41279" cy="30382"/>
            </a:xfrm>
            <a:custGeom>
              <a:rect b="b" l="l" r="r" t="t"/>
              <a:pathLst>
                <a:path extrusionOk="0" h="382" w="519">
                  <a:moveTo>
                    <a:pt x="256" y="1"/>
                  </a:moveTo>
                  <a:cubicBezTo>
                    <a:pt x="121" y="1"/>
                    <a:pt x="16" y="82"/>
                    <a:pt x="13" y="166"/>
                  </a:cubicBezTo>
                  <a:cubicBezTo>
                    <a:pt x="1" y="293"/>
                    <a:pt x="124" y="371"/>
                    <a:pt x="266" y="381"/>
                  </a:cubicBezTo>
                  <a:cubicBezTo>
                    <a:pt x="271" y="382"/>
                    <a:pt x="277" y="382"/>
                    <a:pt x="282" y="382"/>
                  </a:cubicBezTo>
                  <a:cubicBezTo>
                    <a:pt x="399" y="382"/>
                    <a:pt x="512" y="299"/>
                    <a:pt x="514" y="209"/>
                  </a:cubicBezTo>
                  <a:cubicBezTo>
                    <a:pt x="518" y="87"/>
                    <a:pt x="410" y="11"/>
                    <a:pt x="280" y="1"/>
                  </a:cubicBezTo>
                  <a:cubicBezTo>
                    <a:pt x="272" y="1"/>
                    <a:pt x="264" y="1"/>
                    <a:pt x="256" y="1"/>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6"/>
            <p:cNvSpPr/>
            <p:nvPr/>
          </p:nvSpPr>
          <p:spPr>
            <a:xfrm>
              <a:off x="4255669" y="7099900"/>
              <a:ext cx="21156" cy="49789"/>
            </a:xfrm>
            <a:custGeom>
              <a:rect b="b" l="l" r="r" t="t"/>
              <a:pathLst>
                <a:path extrusionOk="0" h="626" w="266">
                  <a:moveTo>
                    <a:pt x="223" y="0"/>
                  </a:moveTo>
                  <a:cubicBezTo>
                    <a:pt x="187" y="0"/>
                    <a:pt x="72" y="318"/>
                    <a:pt x="60" y="341"/>
                  </a:cubicBezTo>
                  <a:cubicBezTo>
                    <a:pt x="0" y="482"/>
                    <a:pt x="51" y="563"/>
                    <a:pt x="189" y="612"/>
                  </a:cubicBezTo>
                  <a:cubicBezTo>
                    <a:pt x="205" y="618"/>
                    <a:pt x="221" y="623"/>
                    <a:pt x="236" y="625"/>
                  </a:cubicBezTo>
                  <a:cubicBezTo>
                    <a:pt x="238" y="625"/>
                    <a:pt x="240" y="625"/>
                    <a:pt x="241" y="625"/>
                  </a:cubicBezTo>
                  <a:cubicBezTo>
                    <a:pt x="261" y="625"/>
                    <a:pt x="266" y="595"/>
                    <a:pt x="246" y="590"/>
                  </a:cubicBezTo>
                  <a:cubicBezTo>
                    <a:pt x="196" y="571"/>
                    <a:pt x="133" y="549"/>
                    <a:pt x="98" y="510"/>
                  </a:cubicBezTo>
                  <a:cubicBezTo>
                    <a:pt x="65" y="471"/>
                    <a:pt x="78" y="410"/>
                    <a:pt x="99" y="357"/>
                  </a:cubicBezTo>
                  <a:cubicBezTo>
                    <a:pt x="140" y="244"/>
                    <a:pt x="185" y="130"/>
                    <a:pt x="232" y="19"/>
                  </a:cubicBezTo>
                  <a:cubicBezTo>
                    <a:pt x="231" y="6"/>
                    <a:pt x="227" y="0"/>
                    <a:pt x="2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6"/>
            <p:cNvSpPr/>
            <p:nvPr/>
          </p:nvSpPr>
          <p:spPr>
            <a:xfrm>
              <a:off x="4372508" y="7136567"/>
              <a:ext cx="11930" cy="11453"/>
            </a:xfrm>
            <a:custGeom>
              <a:rect b="b" l="l" r="r" t="t"/>
              <a:pathLst>
                <a:path extrusionOk="0" h="144" w="150">
                  <a:moveTo>
                    <a:pt x="126" y="1"/>
                  </a:moveTo>
                  <a:cubicBezTo>
                    <a:pt x="121" y="1"/>
                    <a:pt x="117" y="2"/>
                    <a:pt x="113" y="7"/>
                  </a:cubicBezTo>
                  <a:cubicBezTo>
                    <a:pt x="83" y="39"/>
                    <a:pt x="45" y="75"/>
                    <a:pt x="11" y="106"/>
                  </a:cubicBezTo>
                  <a:cubicBezTo>
                    <a:pt x="3" y="113"/>
                    <a:pt x="1" y="127"/>
                    <a:pt x="9" y="136"/>
                  </a:cubicBezTo>
                  <a:cubicBezTo>
                    <a:pt x="12" y="141"/>
                    <a:pt x="18" y="144"/>
                    <a:pt x="24" y="144"/>
                  </a:cubicBezTo>
                  <a:cubicBezTo>
                    <a:pt x="29" y="144"/>
                    <a:pt x="34" y="142"/>
                    <a:pt x="39" y="138"/>
                  </a:cubicBezTo>
                  <a:cubicBezTo>
                    <a:pt x="81" y="105"/>
                    <a:pt x="111" y="70"/>
                    <a:pt x="141" y="25"/>
                  </a:cubicBezTo>
                  <a:cubicBezTo>
                    <a:pt x="149" y="14"/>
                    <a:pt x="138" y="1"/>
                    <a:pt x="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6"/>
            <p:cNvSpPr/>
            <p:nvPr/>
          </p:nvSpPr>
          <p:spPr>
            <a:xfrm>
              <a:off x="4234273" y="6932952"/>
              <a:ext cx="325060" cy="341603"/>
            </a:xfrm>
            <a:custGeom>
              <a:rect b="b" l="l" r="r" t="t"/>
              <a:pathLst>
                <a:path extrusionOk="0" h="4295" w="4087">
                  <a:moveTo>
                    <a:pt x="1029" y="0"/>
                  </a:moveTo>
                  <a:cubicBezTo>
                    <a:pt x="1014" y="0"/>
                    <a:pt x="997" y="1"/>
                    <a:pt x="981" y="2"/>
                  </a:cubicBezTo>
                  <a:cubicBezTo>
                    <a:pt x="957" y="2"/>
                    <a:pt x="933" y="1"/>
                    <a:pt x="910" y="1"/>
                  </a:cubicBezTo>
                  <a:cubicBezTo>
                    <a:pt x="898" y="1"/>
                    <a:pt x="886" y="1"/>
                    <a:pt x="875" y="2"/>
                  </a:cubicBezTo>
                  <a:cubicBezTo>
                    <a:pt x="734" y="17"/>
                    <a:pt x="597" y="52"/>
                    <a:pt x="480" y="139"/>
                  </a:cubicBezTo>
                  <a:cubicBezTo>
                    <a:pt x="291" y="279"/>
                    <a:pt x="233" y="429"/>
                    <a:pt x="234" y="662"/>
                  </a:cubicBezTo>
                  <a:cubicBezTo>
                    <a:pt x="236" y="817"/>
                    <a:pt x="171" y="858"/>
                    <a:pt x="94" y="1009"/>
                  </a:cubicBezTo>
                  <a:cubicBezTo>
                    <a:pt x="0" y="1194"/>
                    <a:pt x="59" y="1427"/>
                    <a:pt x="228" y="1546"/>
                  </a:cubicBezTo>
                  <a:cubicBezTo>
                    <a:pt x="341" y="1625"/>
                    <a:pt x="449" y="1654"/>
                    <a:pt x="560" y="1654"/>
                  </a:cubicBezTo>
                  <a:cubicBezTo>
                    <a:pt x="645" y="1654"/>
                    <a:pt x="732" y="1637"/>
                    <a:pt x="824" y="1612"/>
                  </a:cubicBezTo>
                  <a:cubicBezTo>
                    <a:pt x="862" y="1601"/>
                    <a:pt x="902" y="1595"/>
                    <a:pt x="940" y="1595"/>
                  </a:cubicBezTo>
                  <a:cubicBezTo>
                    <a:pt x="1051" y="1595"/>
                    <a:pt x="1151" y="1643"/>
                    <a:pt x="1182" y="1759"/>
                  </a:cubicBezTo>
                  <a:cubicBezTo>
                    <a:pt x="1222" y="1910"/>
                    <a:pt x="1202" y="2008"/>
                    <a:pt x="1291" y="2154"/>
                  </a:cubicBezTo>
                  <a:cubicBezTo>
                    <a:pt x="1448" y="2410"/>
                    <a:pt x="1708" y="2291"/>
                    <a:pt x="1918" y="2373"/>
                  </a:cubicBezTo>
                  <a:cubicBezTo>
                    <a:pt x="2090" y="2438"/>
                    <a:pt x="2147" y="2664"/>
                    <a:pt x="2005" y="2790"/>
                  </a:cubicBezTo>
                  <a:cubicBezTo>
                    <a:pt x="1829" y="2949"/>
                    <a:pt x="1631" y="3121"/>
                    <a:pt x="1592" y="3369"/>
                  </a:cubicBezTo>
                  <a:cubicBezTo>
                    <a:pt x="1576" y="3466"/>
                    <a:pt x="1594" y="3580"/>
                    <a:pt x="1666" y="3651"/>
                  </a:cubicBezTo>
                  <a:cubicBezTo>
                    <a:pt x="1779" y="3763"/>
                    <a:pt x="1984" y="3660"/>
                    <a:pt x="2036" y="3825"/>
                  </a:cubicBezTo>
                  <a:cubicBezTo>
                    <a:pt x="2086" y="3979"/>
                    <a:pt x="2143" y="4128"/>
                    <a:pt x="2286" y="4217"/>
                  </a:cubicBezTo>
                  <a:cubicBezTo>
                    <a:pt x="2371" y="4269"/>
                    <a:pt x="2468" y="4294"/>
                    <a:pt x="2566" y="4294"/>
                  </a:cubicBezTo>
                  <a:cubicBezTo>
                    <a:pt x="2886" y="4294"/>
                    <a:pt x="3219" y="4033"/>
                    <a:pt x="3212" y="3632"/>
                  </a:cubicBezTo>
                  <a:cubicBezTo>
                    <a:pt x="3207" y="3347"/>
                    <a:pt x="3347" y="3344"/>
                    <a:pt x="3556" y="3342"/>
                  </a:cubicBezTo>
                  <a:cubicBezTo>
                    <a:pt x="3917" y="3337"/>
                    <a:pt x="4087" y="2883"/>
                    <a:pt x="3852" y="2510"/>
                  </a:cubicBezTo>
                  <a:cubicBezTo>
                    <a:pt x="3770" y="2382"/>
                    <a:pt x="3666" y="2280"/>
                    <a:pt x="3527" y="2214"/>
                  </a:cubicBezTo>
                  <a:cubicBezTo>
                    <a:pt x="3489" y="2198"/>
                    <a:pt x="3487" y="2193"/>
                    <a:pt x="3508" y="2161"/>
                  </a:cubicBezTo>
                  <a:cubicBezTo>
                    <a:pt x="3847" y="1604"/>
                    <a:pt x="3633" y="987"/>
                    <a:pt x="2988" y="894"/>
                  </a:cubicBezTo>
                  <a:cubicBezTo>
                    <a:pt x="2872" y="878"/>
                    <a:pt x="2783" y="878"/>
                    <a:pt x="2744" y="720"/>
                  </a:cubicBezTo>
                  <a:cubicBezTo>
                    <a:pt x="2708" y="578"/>
                    <a:pt x="2768" y="412"/>
                    <a:pt x="2492" y="171"/>
                  </a:cubicBezTo>
                  <a:cubicBezTo>
                    <a:pt x="2359" y="56"/>
                    <a:pt x="2186" y="6"/>
                    <a:pt x="2026" y="6"/>
                  </a:cubicBezTo>
                  <a:cubicBezTo>
                    <a:pt x="1908" y="6"/>
                    <a:pt x="1798" y="32"/>
                    <a:pt x="1716" y="80"/>
                  </a:cubicBezTo>
                  <a:cubicBezTo>
                    <a:pt x="1660" y="113"/>
                    <a:pt x="1611" y="125"/>
                    <a:pt x="1565" y="125"/>
                  </a:cubicBezTo>
                  <a:cubicBezTo>
                    <a:pt x="1418" y="125"/>
                    <a:pt x="1294" y="0"/>
                    <a:pt x="10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6"/>
            <p:cNvSpPr/>
            <p:nvPr/>
          </p:nvSpPr>
          <p:spPr>
            <a:xfrm>
              <a:off x="4422378" y="6982026"/>
              <a:ext cx="84068" cy="274237"/>
            </a:xfrm>
            <a:custGeom>
              <a:rect b="b" l="l" r="r" t="t"/>
              <a:pathLst>
                <a:path extrusionOk="0" h="3448" w="1057">
                  <a:moveTo>
                    <a:pt x="21" y="1"/>
                  </a:moveTo>
                  <a:cubicBezTo>
                    <a:pt x="11" y="1"/>
                    <a:pt x="1" y="9"/>
                    <a:pt x="4" y="22"/>
                  </a:cubicBezTo>
                  <a:cubicBezTo>
                    <a:pt x="39" y="194"/>
                    <a:pt x="105" y="368"/>
                    <a:pt x="235" y="493"/>
                  </a:cubicBezTo>
                  <a:cubicBezTo>
                    <a:pt x="414" y="671"/>
                    <a:pt x="754" y="683"/>
                    <a:pt x="801" y="972"/>
                  </a:cubicBezTo>
                  <a:cubicBezTo>
                    <a:pt x="861" y="1232"/>
                    <a:pt x="633" y="1491"/>
                    <a:pt x="748" y="1745"/>
                  </a:cubicBezTo>
                  <a:cubicBezTo>
                    <a:pt x="809" y="1901"/>
                    <a:pt x="1009" y="2001"/>
                    <a:pt x="1005" y="2173"/>
                  </a:cubicBezTo>
                  <a:cubicBezTo>
                    <a:pt x="998" y="2250"/>
                    <a:pt x="926" y="2306"/>
                    <a:pt x="855" y="2351"/>
                  </a:cubicBezTo>
                  <a:cubicBezTo>
                    <a:pt x="707" y="2440"/>
                    <a:pt x="533" y="2536"/>
                    <a:pt x="474" y="2711"/>
                  </a:cubicBezTo>
                  <a:cubicBezTo>
                    <a:pt x="405" y="2954"/>
                    <a:pt x="457" y="3255"/>
                    <a:pt x="215" y="3410"/>
                  </a:cubicBezTo>
                  <a:cubicBezTo>
                    <a:pt x="207" y="3416"/>
                    <a:pt x="204" y="3429"/>
                    <a:pt x="210" y="3439"/>
                  </a:cubicBezTo>
                  <a:cubicBezTo>
                    <a:pt x="215" y="3445"/>
                    <a:pt x="222" y="3448"/>
                    <a:pt x="228" y="3448"/>
                  </a:cubicBezTo>
                  <a:cubicBezTo>
                    <a:pt x="232" y="3448"/>
                    <a:pt x="236" y="3447"/>
                    <a:pt x="240" y="3444"/>
                  </a:cubicBezTo>
                  <a:cubicBezTo>
                    <a:pt x="492" y="3286"/>
                    <a:pt x="452" y="2970"/>
                    <a:pt x="515" y="2726"/>
                  </a:cubicBezTo>
                  <a:cubicBezTo>
                    <a:pt x="572" y="2558"/>
                    <a:pt x="736" y="2474"/>
                    <a:pt x="878" y="2387"/>
                  </a:cubicBezTo>
                  <a:cubicBezTo>
                    <a:pt x="954" y="2338"/>
                    <a:pt x="1039" y="2275"/>
                    <a:pt x="1049" y="2176"/>
                  </a:cubicBezTo>
                  <a:cubicBezTo>
                    <a:pt x="1056" y="1978"/>
                    <a:pt x="854" y="1886"/>
                    <a:pt x="788" y="1725"/>
                  </a:cubicBezTo>
                  <a:cubicBezTo>
                    <a:pt x="680" y="1486"/>
                    <a:pt x="906" y="1219"/>
                    <a:pt x="840" y="962"/>
                  </a:cubicBezTo>
                  <a:cubicBezTo>
                    <a:pt x="716" y="478"/>
                    <a:pt x="171" y="746"/>
                    <a:pt x="36" y="14"/>
                  </a:cubicBezTo>
                  <a:cubicBezTo>
                    <a:pt x="34" y="5"/>
                    <a:pt x="28" y="1"/>
                    <a:pt x="21" y="1"/>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6"/>
            <p:cNvSpPr/>
            <p:nvPr/>
          </p:nvSpPr>
          <p:spPr>
            <a:xfrm>
              <a:off x="4225922" y="6954109"/>
              <a:ext cx="35234" cy="82239"/>
            </a:xfrm>
            <a:custGeom>
              <a:rect b="b" l="l" r="r" t="t"/>
              <a:pathLst>
                <a:path extrusionOk="0" h="1034" w="443">
                  <a:moveTo>
                    <a:pt x="419" y="1"/>
                  </a:moveTo>
                  <a:cubicBezTo>
                    <a:pt x="415" y="1"/>
                    <a:pt x="411" y="2"/>
                    <a:pt x="408" y="6"/>
                  </a:cubicBezTo>
                  <a:cubicBezTo>
                    <a:pt x="301" y="104"/>
                    <a:pt x="318" y="262"/>
                    <a:pt x="298" y="391"/>
                  </a:cubicBezTo>
                  <a:cubicBezTo>
                    <a:pt x="252" y="599"/>
                    <a:pt x="1" y="793"/>
                    <a:pt x="113" y="1022"/>
                  </a:cubicBezTo>
                  <a:cubicBezTo>
                    <a:pt x="118" y="1030"/>
                    <a:pt x="124" y="1034"/>
                    <a:pt x="131" y="1034"/>
                  </a:cubicBezTo>
                  <a:cubicBezTo>
                    <a:pt x="146" y="1034"/>
                    <a:pt x="161" y="1018"/>
                    <a:pt x="151" y="1002"/>
                  </a:cubicBezTo>
                  <a:cubicBezTo>
                    <a:pt x="68" y="839"/>
                    <a:pt x="222" y="675"/>
                    <a:pt x="291" y="530"/>
                  </a:cubicBezTo>
                  <a:cubicBezTo>
                    <a:pt x="395" y="377"/>
                    <a:pt x="302" y="166"/>
                    <a:pt x="432" y="28"/>
                  </a:cubicBezTo>
                  <a:cubicBezTo>
                    <a:pt x="443" y="16"/>
                    <a:pt x="431" y="1"/>
                    <a:pt x="419" y="1"/>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86" name="Google Shape;1286;p46"/>
          <p:cNvPicPr preferRelativeResize="0"/>
          <p:nvPr/>
        </p:nvPicPr>
        <p:blipFill>
          <a:blip r:embed="rId3">
            <a:alphaModFix/>
          </a:blip>
          <a:stretch>
            <a:fillRect/>
          </a:stretch>
        </p:blipFill>
        <p:spPr>
          <a:xfrm>
            <a:off x="2422550" y="1288075"/>
            <a:ext cx="6609700" cy="1950250"/>
          </a:xfrm>
          <a:prstGeom prst="rect">
            <a:avLst/>
          </a:prstGeom>
          <a:noFill/>
          <a:ln>
            <a:noFill/>
          </a:ln>
        </p:spPr>
      </p:pic>
      <p:sp>
        <p:nvSpPr>
          <p:cNvPr id="1287" name="Google Shape;1287;p46"/>
          <p:cNvSpPr txBox="1"/>
          <p:nvPr>
            <p:ph type="title"/>
          </p:nvPr>
        </p:nvSpPr>
        <p:spPr>
          <a:xfrm>
            <a:off x="6570750" y="525775"/>
            <a:ext cx="24615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DL PATHWAY</a:t>
            </a:r>
            <a:endParaRPr/>
          </a:p>
        </p:txBody>
      </p:sp>
      <p:sp>
        <p:nvSpPr>
          <p:cNvPr id="1288" name="Google Shape;1288;p46"/>
          <p:cNvSpPr txBox="1"/>
          <p:nvPr>
            <p:ph type="title"/>
          </p:nvPr>
        </p:nvSpPr>
        <p:spPr>
          <a:xfrm>
            <a:off x="6640750" y="3308300"/>
            <a:ext cx="24615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RESULT</a:t>
            </a:r>
            <a:endParaRPr/>
          </a:p>
        </p:txBody>
      </p:sp>
      <p:sp>
        <p:nvSpPr>
          <p:cNvPr id="1289" name="Google Shape;1289;p4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290" name="Google Shape;1290;p46"/>
          <p:cNvSpPr txBox="1"/>
          <p:nvPr/>
        </p:nvSpPr>
        <p:spPr>
          <a:xfrm>
            <a:off x="2422550" y="4066675"/>
            <a:ext cx="6679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1"/>
                </a:solidFill>
                <a:latin typeface="Archivo"/>
                <a:ea typeface="Archivo"/>
                <a:cs typeface="Archivo"/>
                <a:sym typeface="Archivo"/>
              </a:rPr>
              <a:t>According to prediction results climate change and solidarity protests  have significantly increased.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4" name="Shape 1294"/>
        <p:cNvGrpSpPr/>
        <p:nvPr/>
      </p:nvGrpSpPr>
      <p:grpSpPr>
        <a:xfrm>
          <a:off x="0" y="0"/>
          <a:ext cx="0" cy="0"/>
          <a:chOff x="0" y="0"/>
          <a:chExt cx="0" cy="0"/>
        </a:xfrm>
      </p:grpSpPr>
      <p:sp>
        <p:nvSpPr>
          <p:cNvPr id="1295" name="Google Shape;1295;p47"/>
          <p:cNvSpPr txBox="1"/>
          <p:nvPr>
            <p:ph type="title"/>
          </p:nvPr>
        </p:nvSpPr>
        <p:spPr>
          <a:xfrm>
            <a:off x="736675" y="539500"/>
            <a:ext cx="768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6"/>
              </a:buClr>
              <a:buSzPts val="1100"/>
              <a:buFont typeface="Arial"/>
              <a:buNone/>
            </a:pPr>
            <a:r>
              <a:rPr lang="en"/>
              <a:t>Difficulties and Lessons learned </a:t>
            </a:r>
            <a:endParaRPr/>
          </a:p>
        </p:txBody>
      </p:sp>
      <p:sp>
        <p:nvSpPr>
          <p:cNvPr id="1296" name="Google Shape;1296;p47"/>
          <p:cNvSpPr txBox="1"/>
          <p:nvPr>
            <p:ph idx="1" type="subTitle"/>
          </p:nvPr>
        </p:nvSpPr>
        <p:spPr>
          <a:xfrm>
            <a:off x="5870275" y="2805854"/>
            <a:ext cx="2560500" cy="1560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dk2"/>
              </a:buClr>
              <a:buSzPts val="1300"/>
              <a:buFont typeface="Archivo"/>
              <a:buChar char="●"/>
            </a:pPr>
            <a:r>
              <a:rPr lang="en" sz="1300"/>
              <a:t>Gaining Fullstack knowledge on how to build an application from scratch</a:t>
            </a:r>
            <a:br>
              <a:rPr lang="en" sz="1300"/>
            </a:br>
            <a:endParaRPr sz="1300"/>
          </a:p>
          <a:p>
            <a:pPr indent="-311150" lvl="0" marL="457200" rtl="0" algn="l">
              <a:spcBef>
                <a:spcPts val="0"/>
              </a:spcBef>
              <a:spcAft>
                <a:spcPts val="0"/>
              </a:spcAft>
              <a:buClr>
                <a:schemeClr val="dk2"/>
              </a:buClr>
              <a:buSzPts val="1300"/>
              <a:buFont typeface="Archivo"/>
              <a:buChar char="●"/>
            </a:pPr>
            <a:r>
              <a:rPr lang="en" sz="1300"/>
              <a:t>Becoming a good team and realising our goals</a:t>
            </a:r>
            <a:endParaRPr sz="1300"/>
          </a:p>
        </p:txBody>
      </p:sp>
      <p:sp>
        <p:nvSpPr>
          <p:cNvPr id="1297" name="Google Shape;1297;p47"/>
          <p:cNvSpPr txBox="1"/>
          <p:nvPr>
            <p:ph idx="2" type="subTitle"/>
          </p:nvPr>
        </p:nvSpPr>
        <p:spPr>
          <a:xfrm>
            <a:off x="2754675" y="2805850"/>
            <a:ext cx="2682900" cy="2255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dk2"/>
              </a:buClr>
              <a:buSzPts val="1300"/>
              <a:buFont typeface="Archivo"/>
              <a:buChar char="●"/>
            </a:pPr>
            <a:r>
              <a:rPr lang="en" sz="1300"/>
              <a:t>Finding the right data, understanding what roles the other tracks play and working with Git</a:t>
            </a:r>
            <a:br>
              <a:rPr lang="en" sz="1300"/>
            </a:br>
            <a:endParaRPr sz="1300"/>
          </a:p>
          <a:p>
            <a:pPr indent="-311150" lvl="0" marL="457200" rtl="0" algn="l">
              <a:spcBef>
                <a:spcPts val="0"/>
              </a:spcBef>
              <a:spcAft>
                <a:spcPts val="0"/>
              </a:spcAft>
              <a:buClr>
                <a:schemeClr val="dk2"/>
              </a:buClr>
              <a:buSzPts val="1300"/>
              <a:buFont typeface="Archivo"/>
              <a:buChar char="●"/>
            </a:pPr>
            <a:r>
              <a:rPr lang="en" sz="1300"/>
              <a:t>Applying all learned theories to a real life project</a:t>
            </a:r>
            <a:endParaRPr sz="1300"/>
          </a:p>
        </p:txBody>
      </p:sp>
      <p:sp>
        <p:nvSpPr>
          <p:cNvPr id="1298" name="Google Shape;1298;p47"/>
          <p:cNvSpPr txBox="1"/>
          <p:nvPr>
            <p:ph idx="3" type="subTitle"/>
          </p:nvPr>
        </p:nvSpPr>
        <p:spPr>
          <a:xfrm>
            <a:off x="5870283" y="2463776"/>
            <a:ext cx="2560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Winnings</a:t>
            </a:r>
            <a:endParaRPr/>
          </a:p>
        </p:txBody>
      </p:sp>
      <p:sp>
        <p:nvSpPr>
          <p:cNvPr id="1299" name="Google Shape;1299;p47"/>
          <p:cNvSpPr txBox="1"/>
          <p:nvPr>
            <p:ph idx="4" type="subTitle"/>
          </p:nvPr>
        </p:nvSpPr>
        <p:spPr>
          <a:xfrm>
            <a:off x="2754671" y="2463776"/>
            <a:ext cx="2560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Challenges</a:t>
            </a:r>
            <a:endParaRPr/>
          </a:p>
        </p:txBody>
      </p:sp>
      <p:sp>
        <p:nvSpPr>
          <p:cNvPr id="1300" name="Google Shape;1300;p47"/>
          <p:cNvSpPr/>
          <p:nvPr/>
        </p:nvSpPr>
        <p:spPr>
          <a:xfrm>
            <a:off x="2830871" y="1659469"/>
            <a:ext cx="702600" cy="702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7"/>
          <p:cNvSpPr/>
          <p:nvPr/>
        </p:nvSpPr>
        <p:spPr>
          <a:xfrm>
            <a:off x="5946483" y="1659469"/>
            <a:ext cx="702600" cy="702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 name="Google Shape;1302;p47"/>
          <p:cNvGrpSpPr/>
          <p:nvPr/>
        </p:nvGrpSpPr>
        <p:grpSpPr>
          <a:xfrm>
            <a:off x="624762" y="1227841"/>
            <a:ext cx="1158889" cy="3932783"/>
            <a:chOff x="420801" y="-2219050"/>
            <a:chExt cx="860412" cy="2919878"/>
          </a:xfrm>
        </p:grpSpPr>
        <p:sp>
          <p:nvSpPr>
            <p:cNvPr id="1303" name="Google Shape;1303;p47"/>
            <p:cNvSpPr/>
            <p:nvPr/>
          </p:nvSpPr>
          <p:spPr>
            <a:xfrm>
              <a:off x="540663" y="488945"/>
              <a:ext cx="210450" cy="161138"/>
            </a:xfrm>
            <a:custGeom>
              <a:rect b="b" l="l" r="r" t="t"/>
              <a:pathLst>
                <a:path extrusionOk="0" h="2026" w="2646">
                  <a:moveTo>
                    <a:pt x="2092" y="1"/>
                  </a:moveTo>
                  <a:cubicBezTo>
                    <a:pt x="2092" y="1"/>
                    <a:pt x="2092" y="1"/>
                    <a:pt x="2092" y="1"/>
                  </a:cubicBezTo>
                  <a:cubicBezTo>
                    <a:pt x="1829" y="83"/>
                    <a:pt x="1100" y="0"/>
                    <a:pt x="1187" y="325"/>
                  </a:cubicBezTo>
                  <a:cubicBezTo>
                    <a:pt x="1242" y="534"/>
                    <a:pt x="978" y="851"/>
                    <a:pt x="862" y="1002"/>
                  </a:cubicBezTo>
                  <a:cubicBezTo>
                    <a:pt x="660" y="1264"/>
                    <a:pt x="457" y="1539"/>
                    <a:pt x="180" y="1728"/>
                  </a:cubicBezTo>
                  <a:cubicBezTo>
                    <a:pt x="129" y="1764"/>
                    <a:pt x="1" y="1839"/>
                    <a:pt x="67" y="1915"/>
                  </a:cubicBezTo>
                  <a:cubicBezTo>
                    <a:pt x="136" y="1996"/>
                    <a:pt x="233" y="2026"/>
                    <a:pt x="341" y="2026"/>
                  </a:cubicBezTo>
                  <a:cubicBezTo>
                    <a:pt x="551" y="2026"/>
                    <a:pt x="801" y="1913"/>
                    <a:pt x="967" y="1854"/>
                  </a:cubicBezTo>
                  <a:cubicBezTo>
                    <a:pt x="1296" y="1736"/>
                    <a:pt x="1603" y="1467"/>
                    <a:pt x="1921" y="1420"/>
                  </a:cubicBezTo>
                  <a:cubicBezTo>
                    <a:pt x="2173" y="1382"/>
                    <a:pt x="2502" y="1347"/>
                    <a:pt x="2582" y="1110"/>
                  </a:cubicBezTo>
                  <a:cubicBezTo>
                    <a:pt x="2646" y="918"/>
                    <a:pt x="2471" y="659"/>
                    <a:pt x="2363" y="510"/>
                  </a:cubicBezTo>
                  <a:cubicBezTo>
                    <a:pt x="2226" y="320"/>
                    <a:pt x="2093" y="1"/>
                    <a:pt x="2092"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7"/>
            <p:cNvSpPr/>
            <p:nvPr/>
          </p:nvSpPr>
          <p:spPr>
            <a:xfrm>
              <a:off x="627835" y="463573"/>
              <a:ext cx="86375" cy="76592"/>
            </a:xfrm>
            <a:custGeom>
              <a:rect b="b" l="l" r="r" t="t"/>
              <a:pathLst>
                <a:path extrusionOk="0" h="963" w="1086">
                  <a:moveTo>
                    <a:pt x="543" y="0"/>
                  </a:moveTo>
                  <a:cubicBezTo>
                    <a:pt x="490" y="0"/>
                    <a:pt x="435" y="9"/>
                    <a:pt x="382" y="28"/>
                  </a:cubicBezTo>
                  <a:cubicBezTo>
                    <a:pt x="132" y="118"/>
                    <a:pt x="0" y="392"/>
                    <a:pt x="91" y="643"/>
                  </a:cubicBezTo>
                  <a:cubicBezTo>
                    <a:pt x="161" y="840"/>
                    <a:pt x="346" y="962"/>
                    <a:pt x="544" y="962"/>
                  </a:cubicBezTo>
                  <a:cubicBezTo>
                    <a:pt x="598" y="962"/>
                    <a:pt x="652" y="953"/>
                    <a:pt x="706" y="934"/>
                  </a:cubicBezTo>
                  <a:cubicBezTo>
                    <a:pt x="955" y="844"/>
                    <a:pt x="1086" y="570"/>
                    <a:pt x="996" y="319"/>
                  </a:cubicBezTo>
                  <a:cubicBezTo>
                    <a:pt x="926" y="122"/>
                    <a:pt x="741" y="0"/>
                    <a:pt x="543"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7"/>
            <p:cNvSpPr/>
            <p:nvPr/>
          </p:nvSpPr>
          <p:spPr>
            <a:xfrm>
              <a:off x="587431" y="372424"/>
              <a:ext cx="122563" cy="167819"/>
            </a:xfrm>
            <a:custGeom>
              <a:rect b="b" l="l" r="r" t="t"/>
              <a:pathLst>
                <a:path extrusionOk="0" h="2110" w="1541">
                  <a:moveTo>
                    <a:pt x="1251" y="0"/>
                  </a:moveTo>
                  <a:lnTo>
                    <a:pt x="0" y="447"/>
                  </a:lnTo>
                  <a:cubicBezTo>
                    <a:pt x="321" y="1169"/>
                    <a:pt x="560" y="1698"/>
                    <a:pt x="589" y="1762"/>
                  </a:cubicBezTo>
                  <a:cubicBezTo>
                    <a:pt x="601" y="1775"/>
                    <a:pt x="614" y="1915"/>
                    <a:pt x="788" y="2030"/>
                  </a:cubicBezTo>
                  <a:cubicBezTo>
                    <a:pt x="862" y="2077"/>
                    <a:pt x="942" y="2103"/>
                    <a:pt x="1026" y="2108"/>
                  </a:cubicBezTo>
                  <a:cubicBezTo>
                    <a:pt x="1035" y="2109"/>
                    <a:pt x="1045" y="2109"/>
                    <a:pt x="1055" y="2109"/>
                  </a:cubicBezTo>
                  <a:cubicBezTo>
                    <a:pt x="1105" y="2109"/>
                    <a:pt x="1160" y="2100"/>
                    <a:pt x="1214" y="2082"/>
                  </a:cubicBezTo>
                  <a:cubicBezTo>
                    <a:pt x="1277" y="2059"/>
                    <a:pt x="1333" y="2024"/>
                    <a:pt x="1376" y="1984"/>
                  </a:cubicBezTo>
                  <a:cubicBezTo>
                    <a:pt x="1380" y="1980"/>
                    <a:pt x="1386" y="1977"/>
                    <a:pt x="1405" y="1956"/>
                  </a:cubicBezTo>
                  <a:cubicBezTo>
                    <a:pt x="1443" y="1915"/>
                    <a:pt x="1473" y="1865"/>
                    <a:pt x="1487" y="1834"/>
                  </a:cubicBezTo>
                  <a:cubicBezTo>
                    <a:pt x="1504" y="1797"/>
                    <a:pt x="1520" y="1751"/>
                    <a:pt x="1528" y="1702"/>
                  </a:cubicBezTo>
                  <a:cubicBezTo>
                    <a:pt x="1540" y="1621"/>
                    <a:pt x="1530" y="1536"/>
                    <a:pt x="1507" y="1471"/>
                  </a:cubicBezTo>
                  <a:cubicBezTo>
                    <a:pt x="1507" y="1470"/>
                    <a:pt x="1507" y="1470"/>
                    <a:pt x="1507" y="1470"/>
                  </a:cubicBezTo>
                  <a:lnTo>
                    <a:pt x="1507" y="1470"/>
                  </a:lnTo>
                  <a:cubicBezTo>
                    <a:pt x="1507" y="1470"/>
                    <a:pt x="1507" y="1470"/>
                    <a:pt x="1507" y="1470"/>
                  </a:cubicBezTo>
                  <a:cubicBezTo>
                    <a:pt x="1507" y="1470"/>
                    <a:pt x="1506" y="1467"/>
                    <a:pt x="1496" y="1439"/>
                  </a:cubicBezTo>
                  <a:cubicBezTo>
                    <a:pt x="1466" y="1341"/>
                    <a:pt x="1355" y="678"/>
                    <a:pt x="1251"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7"/>
            <p:cNvSpPr/>
            <p:nvPr/>
          </p:nvSpPr>
          <p:spPr>
            <a:xfrm>
              <a:off x="627835" y="463573"/>
              <a:ext cx="86375" cy="76592"/>
            </a:xfrm>
            <a:custGeom>
              <a:rect b="b" l="l" r="r" t="t"/>
              <a:pathLst>
                <a:path extrusionOk="0" h="963" w="1086">
                  <a:moveTo>
                    <a:pt x="543" y="0"/>
                  </a:moveTo>
                  <a:cubicBezTo>
                    <a:pt x="490" y="0"/>
                    <a:pt x="435" y="9"/>
                    <a:pt x="382" y="28"/>
                  </a:cubicBezTo>
                  <a:cubicBezTo>
                    <a:pt x="132" y="118"/>
                    <a:pt x="0" y="392"/>
                    <a:pt x="91" y="643"/>
                  </a:cubicBezTo>
                  <a:cubicBezTo>
                    <a:pt x="161" y="840"/>
                    <a:pt x="346" y="962"/>
                    <a:pt x="544" y="962"/>
                  </a:cubicBezTo>
                  <a:cubicBezTo>
                    <a:pt x="598" y="962"/>
                    <a:pt x="652" y="953"/>
                    <a:pt x="706" y="934"/>
                  </a:cubicBezTo>
                  <a:cubicBezTo>
                    <a:pt x="955" y="844"/>
                    <a:pt x="1086" y="570"/>
                    <a:pt x="996" y="319"/>
                  </a:cubicBezTo>
                  <a:cubicBezTo>
                    <a:pt x="926" y="122"/>
                    <a:pt x="741" y="0"/>
                    <a:pt x="543"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7"/>
            <p:cNvSpPr/>
            <p:nvPr/>
          </p:nvSpPr>
          <p:spPr>
            <a:xfrm>
              <a:off x="533823" y="493877"/>
              <a:ext cx="223573" cy="169569"/>
            </a:xfrm>
            <a:custGeom>
              <a:rect b="b" l="l" r="r" t="t"/>
              <a:pathLst>
                <a:path extrusionOk="0" h="2132" w="2811">
                  <a:moveTo>
                    <a:pt x="2157" y="0"/>
                  </a:moveTo>
                  <a:cubicBezTo>
                    <a:pt x="2128" y="0"/>
                    <a:pt x="2098" y="5"/>
                    <a:pt x="2069" y="15"/>
                  </a:cubicBezTo>
                  <a:cubicBezTo>
                    <a:pt x="1348" y="291"/>
                    <a:pt x="1274" y="261"/>
                    <a:pt x="1188" y="385"/>
                  </a:cubicBezTo>
                  <a:cubicBezTo>
                    <a:pt x="1028" y="622"/>
                    <a:pt x="836" y="878"/>
                    <a:pt x="608" y="1140"/>
                  </a:cubicBezTo>
                  <a:cubicBezTo>
                    <a:pt x="433" y="1343"/>
                    <a:pt x="258" y="1523"/>
                    <a:pt x="92" y="1682"/>
                  </a:cubicBezTo>
                  <a:cubicBezTo>
                    <a:pt x="28" y="1741"/>
                    <a:pt x="1" y="1828"/>
                    <a:pt x="15" y="1914"/>
                  </a:cubicBezTo>
                  <a:cubicBezTo>
                    <a:pt x="36" y="2043"/>
                    <a:pt x="148" y="2132"/>
                    <a:pt x="272" y="2132"/>
                  </a:cubicBezTo>
                  <a:cubicBezTo>
                    <a:pt x="302" y="2132"/>
                    <a:pt x="332" y="2127"/>
                    <a:pt x="361" y="2116"/>
                  </a:cubicBezTo>
                  <a:lnTo>
                    <a:pt x="2598" y="1317"/>
                  </a:lnTo>
                  <a:cubicBezTo>
                    <a:pt x="2742" y="1266"/>
                    <a:pt x="2811" y="1104"/>
                    <a:pt x="2751" y="965"/>
                  </a:cubicBezTo>
                  <a:lnTo>
                    <a:pt x="2398" y="158"/>
                  </a:lnTo>
                  <a:cubicBezTo>
                    <a:pt x="2355" y="59"/>
                    <a:pt x="2259" y="0"/>
                    <a:pt x="21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7"/>
            <p:cNvSpPr/>
            <p:nvPr/>
          </p:nvSpPr>
          <p:spPr>
            <a:xfrm>
              <a:off x="588464" y="537702"/>
              <a:ext cx="57981" cy="27281"/>
            </a:xfrm>
            <a:custGeom>
              <a:rect b="b" l="l" r="r" t="t"/>
              <a:pathLst>
                <a:path extrusionOk="0" h="343" w="729">
                  <a:moveTo>
                    <a:pt x="26" y="1"/>
                  </a:moveTo>
                  <a:cubicBezTo>
                    <a:pt x="17" y="1"/>
                    <a:pt x="9" y="5"/>
                    <a:pt x="6" y="14"/>
                  </a:cubicBezTo>
                  <a:cubicBezTo>
                    <a:pt x="0" y="25"/>
                    <a:pt x="6" y="38"/>
                    <a:pt x="17" y="44"/>
                  </a:cubicBezTo>
                  <a:cubicBezTo>
                    <a:pt x="242" y="147"/>
                    <a:pt x="469" y="244"/>
                    <a:pt x="698" y="341"/>
                  </a:cubicBezTo>
                  <a:cubicBezTo>
                    <a:pt x="700" y="342"/>
                    <a:pt x="702" y="343"/>
                    <a:pt x="705" y="343"/>
                  </a:cubicBezTo>
                  <a:cubicBezTo>
                    <a:pt x="721" y="343"/>
                    <a:pt x="729" y="317"/>
                    <a:pt x="711" y="309"/>
                  </a:cubicBezTo>
                  <a:cubicBezTo>
                    <a:pt x="487" y="205"/>
                    <a:pt x="262" y="100"/>
                    <a:pt x="35" y="2"/>
                  </a:cubicBezTo>
                  <a:cubicBezTo>
                    <a:pt x="32" y="1"/>
                    <a:pt x="29" y="1"/>
                    <a:pt x="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7"/>
            <p:cNvSpPr/>
            <p:nvPr/>
          </p:nvSpPr>
          <p:spPr>
            <a:xfrm>
              <a:off x="575420" y="555359"/>
              <a:ext cx="57901" cy="27281"/>
            </a:xfrm>
            <a:custGeom>
              <a:rect b="b" l="l" r="r" t="t"/>
              <a:pathLst>
                <a:path extrusionOk="0" h="343" w="728">
                  <a:moveTo>
                    <a:pt x="26" y="1"/>
                  </a:moveTo>
                  <a:cubicBezTo>
                    <a:pt x="17" y="1"/>
                    <a:pt x="9" y="5"/>
                    <a:pt x="5" y="14"/>
                  </a:cubicBezTo>
                  <a:cubicBezTo>
                    <a:pt x="0" y="26"/>
                    <a:pt x="5" y="38"/>
                    <a:pt x="17" y="43"/>
                  </a:cubicBezTo>
                  <a:cubicBezTo>
                    <a:pt x="241" y="147"/>
                    <a:pt x="468" y="244"/>
                    <a:pt x="697" y="341"/>
                  </a:cubicBezTo>
                  <a:cubicBezTo>
                    <a:pt x="700" y="342"/>
                    <a:pt x="702" y="343"/>
                    <a:pt x="705" y="343"/>
                  </a:cubicBezTo>
                  <a:cubicBezTo>
                    <a:pt x="720" y="343"/>
                    <a:pt x="728" y="317"/>
                    <a:pt x="711" y="309"/>
                  </a:cubicBezTo>
                  <a:cubicBezTo>
                    <a:pt x="487" y="206"/>
                    <a:pt x="262" y="100"/>
                    <a:pt x="35" y="2"/>
                  </a:cubicBezTo>
                  <a:cubicBezTo>
                    <a:pt x="32" y="1"/>
                    <a:pt x="29" y="1"/>
                    <a:pt x="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7"/>
            <p:cNvSpPr/>
            <p:nvPr/>
          </p:nvSpPr>
          <p:spPr>
            <a:xfrm>
              <a:off x="672217" y="539133"/>
              <a:ext cx="46767" cy="39688"/>
            </a:xfrm>
            <a:custGeom>
              <a:rect b="b" l="l" r="r" t="t"/>
              <a:pathLst>
                <a:path extrusionOk="0" h="499" w="588">
                  <a:moveTo>
                    <a:pt x="306" y="1"/>
                  </a:moveTo>
                  <a:cubicBezTo>
                    <a:pt x="275" y="1"/>
                    <a:pt x="243" y="6"/>
                    <a:pt x="211" y="17"/>
                  </a:cubicBezTo>
                  <a:cubicBezTo>
                    <a:pt x="74" y="68"/>
                    <a:pt x="1" y="210"/>
                    <a:pt x="46" y="339"/>
                  </a:cubicBezTo>
                  <a:cubicBezTo>
                    <a:pt x="82" y="438"/>
                    <a:pt x="178" y="498"/>
                    <a:pt x="282" y="498"/>
                  </a:cubicBezTo>
                  <a:cubicBezTo>
                    <a:pt x="313" y="498"/>
                    <a:pt x="345" y="493"/>
                    <a:pt x="377" y="481"/>
                  </a:cubicBezTo>
                  <a:cubicBezTo>
                    <a:pt x="514" y="431"/>
                    <a:pt x="587" y="288"/>
                    <a:pt x="543" y="160"/>
                  </a:cubicBezTo>
                  <a:cubicBezTo>
                    <a:pt x="507" y="61"/>
                    <a:pt x="411" y="1"/>
                    <a:pt x="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7"/>
            <p:cNvSpPr/>
            <p:nvPr/>
          </p:nvSpPr>
          <p:spPr>
            <a:xfrm>
              <a:off x="995295" y="526407"/>
              <a:ext cx="210529" cy="161138"/>
            </a:xfrm>
            <a:custGeom>
              <a:rect b="b" l="l" r="r" t="t"/>
              <a:pathLst>
                <a:path extrusionOk="0" h="2026" w="2647">
                  <a:moveTo>
                    <a:pt x="2093" y="2"/>
                  </a:moveTo>
                  <a:cubicBezTo>
                    <a:pt x="2093" y="2"/>
                    <a:pt x="2093" y="2"/>
                    <a:pt x="2093" y="2"/>
                  </a:cubicBezTo>
                  <a:cubicBezTo>
                    <a:pt x="1829" y="83"/>
                    <a:pt x="1100" y="1"/>
                    <a:pt x="1187" y="325"/>
                  </a:cubicBezTo>
                  <a:cubicBezTo>
                    <a:pt x="1242" y="535"/>
                    <a:pt x="979" y="850"/>
                    <a:pt x="862" y="1002"/>
                  </a:cubicBezTo>
                  <a:cubicBezTo>
                    <a:pt x="661" y="1265"/>
                    <a:pt x="457" y="1538"/>
                    <a:pt x="180" y="1728"/>
                  </a:cubicBezTo>
                  <a:cubicBezTo>
                    <a:pt x="129" y="1764"/>
                    <a:pt x="1" y="1840"/>
                    <a:pt x="66" y="1916"/>
                  </a:cubicBezTo>
                  <a:cubicBezTo>
                    <a:pt x="136" y="1996"/>
                    <a:pt x="233" y="2025"/>
                    <a:pt x="341" y="2025"/>
                  </a:cubicBezTo>
                  <a:cubicBezTo>
                    <a:pt x="551" y="2025"/>
                    <a:pt x="802" y="1913"/>
                    <a:pt x="968" y="1854"/>
                  </a:cubicBezTo>
                  <a:cubicBezTo>
                    <a:pt x="1296" y="1736"/>
                    <a:pt x="1602" y="1466"/>
                    <a:pt x="1921" y="1420"/>
                  </a:cubicBezTo>
                  <a:cubicBezTo>
                    <a:pt x="2174" y="1383"/>
                    <a:pt x="2503" y="1347"/>
                    <a:pt x="2582" y="1111"/>
                  </a:cubicBezTo>
                  <a:cubicBezTo>
                    <a:pt x="2647" y="919"/>
                    <a:pt x="2472" y="659"/>
                    <a:pt x="2364" y="510"/>
                  </a:cubicBezTo>
                  <a:cubicBezTo>
                    <a:pt x="2228" y="320"/>
                    <a:pt x="2094" y="2"/>
                    <a:pt x="2093" y="2"/>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7"/>
            <p:cNvSpPr/>
            <p:nvPr/>
          </p:nvSpPr>
          <p:spPr>
            <a:xfrm>
              <a:off x="1082627" y="500956"/>
              <a:ext cx="86216" cy="76513"/>
            </a:xfrm>
            <a:custGeom>
              <a:rect b="b" l="l" r="r" t="t"/>
              <a:pathLst>
                <a:path extrusionOk="0" h="962" w="1084">
                  <a:moveTo>
                    <a:pt x="541" y="0"/>
                  </a:moveTo>
                  <a:cubicBezTo>
                    <a:pt x="488" y="0"/>
                    <a:pt x="433" y="9"/>
                    <a:pt x="380" y="28"/>
                  </a:cubicBezTo>
                  <a:cubicBezTo>
                    <a:pt x="130" y="117"/>
                    <a:pt x="0" y="393"/>
                    <a:pt x="89" y="643"/>
                  </a:cubicBezTo>
                  <a:cubicBezTo>
                    <a:pt x="160" y="839"/>
                    <a:pt x="344" y="962"/>
                    <a:pt x="542" y="962"/>
                  </a:cubicBezTo>
                  <a:cubicBezTo>
                    <a:pt x="595" y="962"/>
                    <a:pt x="650" y="953"/>
                    <a:pt x="704" y="934"/>
                  </a:cubicBezTo>
                  <a:cubicBezTo>
                    <a:pt x="954" y="844"/>
                    <a:pt x="1083" y="569"/>
                    <a:pt x="995" y="320"/>
                  </a:cubicBezTo>
                  <a:cubicBezTo>
                    <a:pt x="924" y="123"/>
                    <a:pt x="739" y="0"/>
                    <a:pt x="541"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7"/>
            <p:cNvSpPr/>
            <p:nvPr/>
          </p:nvSpPr>
          <p:spPr>
            <a:xfrm>
              <a:off x="1042222" y="409727"/>
              <a:ext cx="122563" cy="167898"/>
            </a:xfrm>
            <a:custGeom>
              <a:rect b="b" l="l" r="r" t="t"/>
              <a:pathLst>
                <a:path extrusionOk="0" h="2111" w="1541">
                  <a:moveTo>
                    <a:pt x="1251" y="1"/>
                  </a:moveTo>
                  <a:lnTo>
                    <a:pt x="0" y="447"/>
                  </a:lnTo>
                  <a:cubicBezTo>
                    <a:pt x="321" y="1170"/>
                    <a:pt x="560" y="1699"/>
                    <a:pt x="589" y="1762"/>
                  </a:cubicBezTo>
                  <a:cubicBezTo>
                    <a:pt x="600" y="1776"/>
                    <a:pt x="614" y="1915"/>
                    <a:pt x="786" y="2031"/>
                  </a:cubicBezTo>
                  <a:cubicBezTo>
                    <a:pt x="861" y="2079"/>
                    <a:pt x="941" y="2104"/>
                    <a:pt x="1026" y="2109"/>
                  </a:cubicBezTo>
                  <a:cubicBezTo>
                    <a:pt x="1035" y="2110"/>
                    <a:pt x="1045" y="2110"/>
                    <a:pt x="1055" y="2110"/>
                  </a:cubicBezTo>
                  <a:cubicBezTo>
                    <a:pt x="1105" y="2110"/>
                    <a:pt x="1159" y="2102"/>
                    <a:pt x="1213" y="2083"/>
                  </a:cubicBezTo>
                  <a:cubicBezTo>
                    <a:pt x="1277" y="2059"/>
                    <a:pt x="1332" y="2024"/>
                    <a:pt x="1376" y="1985"/>
                  </a:cubicBezTo>
                  <a:cubicBezTo>
                    <a:pt x="1380" y="1981"/>
                    <a:pt x="1386" y="1977"/>
                    <a:pt x="1405" y="1956"/>
                  </a:cubicBezTo>
                  <a:cubicBezTo>
                    <a:pt x="1443" y="1915"/>
                    <a:pt x="1473" y="1865"/>
                    <a:pt x="1487" y="1834"/>
                  </a:cubicBezTo>
                  <a:cubicBezTo>
                    <a:pt x="1504" y="1797"/>
                    <a:pt x="1520" y="1751"/>
                    <a:pt x="1528" y="1703"/>
                  </a:cubicBezTo>
                  <a:cubicBezTo>
                    <a:pt x="1540" y="1622"/>
                    <a:pt x="1530" y="1537"/>
                    <a:pt x="1507" y="1472"/>
                  </a:cubicBezTo>
                  <a:cubicBezTo>
                    <a:pt x="1507" y="1471"/>
                    <a:pt x="1507" y="1471"/>
                    <a:pt x="1507" y="1471"/>
                  </a:cubicBezTo>
                  <a:cubicBezTo>
                    <a:pt x="1507" y="1471"/>
                    <a:pt x="1507" y="1471"/>
                    <a:pt x="1507" y="1471"/>
                  </a:cubicBezTo>
                  <a:cubicBezTo>
                    <a:pt x="1506" y="1471"/>
                    <a:pt x="1505" y="1468"/>
                    <a:pt x="1495" y="1439"/>
                  </a:cubicBezTo>
                  <a:cubicBezTo>
                    <a:pt x="1466" y="1341"/>
                    <a:pt x="1355" y="678"/>
                    <a:pt x="1251"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7"/>
            <p:cNvSpPr/>
            <p:nvPr/>
          </p:nvSpPr>
          <p:spPr>
            <a:xfrm>
              <a:off x="1082627" y="500956"/>
              <a:ext cx="86216" cy="76513"/>
            </a:xfrm>
            <a:custGeom>
              <a:rect b="b" l="l" r="r" t="t"/>
              <a:pathLst>
                <a:path extrusionOk="0" h="962" w="1084">
                  <a:moveTo>
                    <a:pt x="541" y="0"/>
                  </a:moveTo>
                  <a:cubicBezTo>
                    <a:pt x="488" y="0"/>
                    <a:pt x="433" y="9"/>
                    <a:pt x="380" y="28"/>
                  </a:cubicBezTo>
                  <a:cubicBezTo>
                    <a:pt x="130" y="117"/>
                    <a:pt x="0" y="393"/>
                    <a:pt x="89" y="643"/>
                  </a:cubicBezTo>
                  <a:cubicBezTo>
                    <a:pt x="160" y="839"/>
                    <a:pt x="344" y="962"/>
                    <a:pt x="542" y="962"/>
                  </a:cubicBezTo>
                  <a:cubicBezTo>
                    <a:pt x="595" y="962"/>
                    <a:pt x="650" y="953"/>
                    <a:pt x="704" y="934"/>
                  </a:cubicBezTo>
                  <a:cubicBezTo>
                    <a:pt x="954" y="844"/>
                    <a:pt x="1083" y="569"/>
                    <a:pt x="995" y="320"/>
                  </a:cubicBezTo>
                  <a:cubicBezTo>
                    <a:pt x="924" y="123"/>
                    <a:pt x="739" y="0"/>
                    <a:pt x="541"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7"/>
            <p:cNvSpPr/>
            <p:nvPr/>
          </p:nvSpPr>
          <p:spPr>
            <a:xfrm>
              <a:off x="988614" y="531259"/>
              <a:ext cx="223573" cy="169569"/>
            </a:xfrm>
            <a:custGeom>
              <a:rect b="b" l="l" r="r" t="t"/>
              <a:pathLst>
                <a:path extrusionOk="0" h="2132" w="2811">
                  <a:moveTo>
                    <a:pt x="2158" y="0"/>
                  </a:moveTo>
                  <a:cubicBezTo>
                    <a:pt x="2129" y="0"/>
                    <a:pt x="2099" y="5"/>
                    <a:pt x="2069" y="16"/>
                  </a:cubicBezTo>
                  <a:cubicBezTo>
                    <a:pt x="1348" y="290"/>
                    <a:pt x="1274" y="260"/>
                    <a:pt x="1188" y="385"/>
                  </a:cubicBezTo>
                  <a:cubicBezTo>
                    <a:pt x="1028" y="623"/>
                    <a:pt x="836" y="878"/>
                    <a:pt x="608" y="1140"/>
                  </a:cubicBezTo>
                  <a:cubicBezTo>
                    <a:pt x="433" y="1342"/>
                    <a:pt x="258" y="1522"/>
                    <a:pt x="92" y="1681"/>
                  </a:cubicBezTo>
                  <a:cubicBezTo>
                    <a:pt x="28" y="1742"/>
                    <a:pt x="0" y="1828"/>
                    <a:pt x="15" y="1913"/>
                  </a:cubicBezTo>
                  <a:cubicBezTo>
                    <a:pt x="36" y="2042"/>
                    <a:pt x="149" y="2132"/>
                    <a:pt x="273" y="2132"/>
                  </a:cubicBezTo>
                  <a:cubicBezTo>
                    <a:pt x="302" y="2132"/>
                    <a:pt x="332" y="2127"/>
                    <a:pt x="361" y="2116"/>
                  </a:cubicBezTo>
                  <a:lnTo>
                    <a:pt x="2598" y="1317"/>
                  </a:lnTo>
                  <a:cubicBezTo>
                    <a:pt x="2742" y="1265"/>
                    <a:pt x="2811" y="1104"/>
                    <a:pt x="2751" y="965"/>
                  </a:cubicBezTo>
                  <a:lnTo>
                    <a:pt x="2398" y="157"/>
                  </a:lnTo>
                  <a:cubicBezTo>
                    <a:pt x="2355" y="59"/>
                    <a:pt x="2259" y="0"/>
                    <a:pt x="2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7"/>
            <p:cNvSpPr/>
            <p:nvPr/>
          </p:nvSpPr>
          <p:spPr>
            <a:xfrm>
              <a:off x="1043256" y="575084"/>
              <a:ext cx="57981" cy="27281"/>
            </a:xfrm>
            <a:custGeom>
              <a:rect b="b" l="l" r="r" t="t"/>
              <a:pathLst>
                <a:path extrusionOk="0" h="343" w="729">
                  <a:moveTo>
                    <a:pt x="26" y="1"/>
                  </a:moveTo>
                  <a:cubicBezTo>
                    <a:pt x="18" y="1"/>
                    <a:pt x="9" y="5"/>
                    <a:pt x="5" y="14"/>
                  </a:cubicBezTo>
                  <a:cubicBezTo>
                    <a:pt x="0" y="25"/>
                    <a:pt x="5" y="38"/>
                    <a:pt x="17" y="43"/>
                  </a:cubicBezTo>
                  <a:cubicBezTo>
                    <a:pt x="242" y="148"/>
                    <a:pt x="469" y="243"/>
                    <a:pt x="696" y="341"/>
                  </a:cubicBezTo>
                  <a:cubicBezTo>
                    <a:pt x="699" y="342"/>
                    <a:pt x="702" y="342"/>
                    <a:pt x="704" y="342"/>
                  </a:cubicBezTo>
                  <a:cubicBezTo>
                    <a:pt x="720" y="342"/>
                    <a:pt x="729" y="317"/>
                    <a:pt x="711" y="309"/>
                  </a:cubicBezTo>
                  <a:cubicBezTo>
                    <a:pt x="486" y="205"/>
                    <a:pt x="262" y="99"/>
                    <a:pt x="34" y="2"/>
                  </a:cubicBezTo>
                  <a:cubicBezTo>
                    <a:pt x="32" y="1"/>
                    <a:pt x="29" y="1"/>
                    <a:pt x="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7"/>
            <p:cNvSpPr/>
            <p:nvPr/>
          </p:nvSpPr>
          <p:spPr>
            <a:xfrm>
              <a:off x="1030053" y="592741"/>
              <a:ext cx="58061" cy="27360"/>
            </a:xfrm>
            <a:custGeom>
              <a:rect b="b" l="l" r="r" t="t"/>
              <a:pathLst>
                <a:path extrusionOk="0" h="344" w="730">
                  <a:moveTo>
                    <a:pt x="26" y="1"/>
                  </a:moveTo>
                  <a:cubicBezTo>
                    <a:pt x="17" y="1"/>
                    <a:pt x="9" y="5"/>
                    <a:pt x="5" y="14"/>
                  </a:cubicBezTo>
                  <a:cubicBezTo>
                    <a:pt x="0" y="25"/>
                    <a:pt x="5" y="38"/>
                    <a:pt x="17" y="44"/>
                  </a:cubicBezTo>
                  <a:cubicBezTo>
                    <a:pt x="241" y="147"/>
                    <a:pt x="469" y="244"/>
                    <a:pt x="697" y="341"/>
                  </a:cubicBezTo>
                  <a:cubicBezTo>
                    <a:pt x="700" y="343"/>
                    <a:pt x="703" y="343"/>
                    <a:pt x="705" y="343"/>
                  </a:cubicBezTo>
                  <a:cubicBezTo>
                    <a:pt x="721" y="343"/>
                    <a:pt x="729" y="317"/>
                    <a:pt x="712" y="308"/>
                  </a:cubicBezTo>
                  <a:cubicBezTo>
                    <a:pt x="487" y="205"/>
                    <a:pt x="262" y="100"/>
                    <a:pt x="35" y="3"/>
                  </a:cubicBezTo>
                  <a:cubicBezTo>
                    <a:pt x="32" y="1"/>
                    <a:pt x="29" y="1"/>
                    <a:pt x="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7"/>
            <p:cNvSpPr/>
            <p:nvPr/>
          </p:nvSpPr>
          <p:spPr>
            <a:xfrm>
              <a:off x="1126929" y="576516"/>
              <a:ext cx="46846" cy="39608"/>
            </a:xfrm>
            <a:custGeom>
              <a:rect b="b" l="l" r="r" t="t"/>
              <a:pathLst>
                <a:path extrusionOk="0" h="498" w="589">
                  <a:moveTo>
                    <a:pt x="308" y="1"/>
                  </a:moveTo>
                  <a:cubicBezTo>
                    <a:pt x="276" y="1"/>
                    <a:pt x="244" y="6"/>
                    <a:pt x="212" y="18"/>
                  </a:cubicBezTo>
                  <a:cubicBezTo>
                    <a:pt x="75" y="68"/>
                    <a:pt x="1" y="210"/>
                    <a:pt x="47" y="338"/>
                  </a:cubicBezTo>
                  <a:cubicBezTo>
                    <a:pt x="83" y="437"/>
                    <a:pt x="178" y="498"/>
                    <a:pt x="282" y="498"/>
                  </a:cubicBezTo>
                  <a:cubicBezTo>
                    <a:pt x="314" y="498"/>
                    <a:pt x="346" y="492"/>
                    <a:pt x="378" y="481"/>
                  </a:cubicBezTo>
                  <a:cubicBezTo>
                    <a:pt x="515" y="431"/>
                    <a:pt x="588" y="289"/>
                    <a:pt x="543" y="160"/>
                  </a:cubicBezTo>
                  <a:cubicBezTo>
                    <a:pt x="507" y="62"/>
                    <a:pt x="412" y="1"/>
                    <a:pt x="3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7"/>
            <p:cNvSpPr/>
            <p:nvPr/>
          </p:nvSpPr>
          <p:spPr>
            <a:xfrm>
              <a:off x="420801" y="-526344"/>
              <a:ext cx="750492" cy="1039761"/>
            </a:xfrm>
            <a:custGeom>
              <a:rect b="b" l="l" r="r" t="t"/>
              <a:pathLst>
                <a:path extrusionOk="0" h="13073" w="9436">
                  <a:moveTo>
                    <a:pt x="5559" y="0"/>
                  </a:moveTo>
                  <a:cubicBezTo>
                    <a:pt x="5214" y="0"/>
                    <a:pt x="4893" y="76"/>
                    <a:pt x="4650" y="237"/>
                  </a:cubicBezTo>
                  <a:cubicBezTo>
                    <a:pt x="3610" y="926"/>
                    <a:pt x="1145" y="4199"/>
                    <a:pt x="464" y="6045"/>
                  </a:cubicBezTo>
                  <a:cubicBezTo>
                    <a:pt x="1" y="7299"/>
                    <a:pt x="1554" y="11241"/>
                    <a:pt x="2101" y="12458"/>
                  </a:cubicBezTo>
                  <a:cubicBezTo>
                    <a:pt x="2115" y="12491"/>
                    <a:pt x="2130" y="12524"/>
                    <a:pt x="2163" y="12535"/>
                  </a:cubicBezTo>
                  <a:cubicBezTo>
                    <a:pt x="2216" y="12554"/>
                    <a:pt x="2271" y="12577"/>
                    <a:pt x="2325" y="12579"/>
                  </a:cubicBezTo>
                  <a:cubicBezTo>
                    <a:pt x="2341" y="12579"/>
                    <a:pt x="2357" y="12579"/>
                    <a:pt x="2372" y="12579"/>
                  </a:cubicBezTo>
                  <a:cubicBezTo>
                    <a:pt x="2821" y="12579"/>
                    <a:pt x="3212" y="12424"/>
                    <a:pt x="3480" y="12202"/>
                  </a:cubicBezTo>
                  <a:cubicBezTo>
                    <a:pt x="3549" y="12144"/>
                    <a:pt x="3579" y="12079"/>
                    <a:pt x="3574" y="11988"/>
                  </a:cubicBezTo>
                  <a:cubicBezTo>
                    <a:pt x="3512" y="10934"/>
                    <a:pt x="3059" y="9052"/>
                    <a:pt x="2699" y="7984"/>
                  </a:cubicBezTo>
                  <a:cubicBezTo>
                    <a:pt x="2571" y="7606"/>
                    <a:pt x="2450" y="7311"/>
                    <a:pt x="2381" y="7063"/>
                  </a:cubicBezTo>
                  <a:cubicBezTo>
                    <a:pt x="2376" y="7048"/>
                    <a:pt x="2373" y="7035"/>
                    <a:pt x="2378" y="7020"/>
                  </a:cubicBezTo>
                  <a:cubicBezTo>
                    <a:pt x="2401" y="6957"/>
                    <a:pt x="2553" y="6831"/>
                    <a:pt x="3274" y="6178"/>
                  </a:cubicBezTo>
                  <a:cubicBezTo>
                    <a:pt x="4913" y="4689"/>
                    <a:pt x="4585" y="4965"/>
                    <a:pt x="4816" y="4801"/>
                  </a:cubicBezTo>
                  <a:cubicBezTo>
                    <a:pt x="4824" y="4796"/>
                    <a:pt x="4831" y="4793"/>
                    <a:pt x="4837" y="4793"/>
                  </a:cubicBezTo>
                  <a:cubicBezTo>
                    <a:pt x="4854" y="4793"/>
                    <a:pt x="4868" y="4814"/>
                    <a:pt x="4881" y="4857"/>
                  </a:cubicBezTo>
                  <a:cubicBezTo>
                    <a:pt x="5000" y="5281"/>
                    <a:pt x="5015" y="7800"/>
                    <a:pt x="8029" y="13013"/>
                  </a:cubicBezTo>
                  <a:cubicBezTo>
                    <a:pt x="8052" y="13053"/>
                    <a:pt x="8084" y="13073"/>
                    <a:pt x="8128" y="13073"/>
                  </a:cubicBezTo>
                  <a:cubicBezTo>
                    <a:pt x="8132" y="13073"/>
                    <a:pt x="8136" y="13073"/>
                    <a:pt x="8141" y="13072"/>
                  </a:cubicBezTo>
                  <a:cubicBezTo>
                    <a:pt x="8401" y="13053"/>
                    <a:pt x="8805" y="13030"/>
                    <a:pt x="9384" y="12676"/>
                  </a:cubicBezTo>
                  <a:cubicBezTo>
                    <a:pt x="9421" y="12654"/>
                    <a:pt x="9435" y="12626"/>
                    <a:pt x="9425" y="12584"/>
                  </a:cubicBezTo>
                  <a:cubicBezTo>
                    <a:pt x="9317" y="12001"/>
                    <a:pt x="9292" y="11714"/>
                    <a:pt x="8891" y="10492"/>
                  </a:cubicBezTo>
                  <a:cubicBezTo>
                    <a:pt x="8870" y="10427"/>
                    <a:pt x="8557" y="9512"/>
                    <a:pt x="8554" y="9507"/>
                  </a:cubicBezTo>
                  <a:cubicBezTo>
                    <a:pt x="8282" y="8801"/>
                    <a:pt x="7700" y="7656"/>
                    <a:pt x="7679" y="7607"/>
                  </a:cubicBezTo>
                  <a:cubicBezTo>
                    <a:pt x="7661" y="7568"/>
                    <a:pt x="8249" y="2277"/>
                    <a:pt x="7791" y="1245"/>
                  </a:cubicBezTo>
                  <a:cubicBezTo>
                    <a:pt x="7449" y="474"/>
                    <a:pt x="6426" y="0"/>
                    <a:pt x="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7"/>
            <p:cNvSpPr/>
            <p:nvPr/>
          </p:nvSpPr>
          <p:spPr>
            <a:xfrm>
              <a:off x="602145" y="-271030"/>
              <a:ext cx="209575" cy="303108"/>
            </a:xfrm>
            <a:custGeom>
              <a:rect b="b" l="l" r="r" t="t"/>
              <a:pathLst>
                <a:path extrusionOk="0" h="3811" w="2635">
                  <a:moveTo>
                    <a:pt x="2240" y="0"/>
                  </a:moveTo>
                  <a:cubicBezTo>
                    <a:pt x="2238" y="0"/>
                    <a:pt x="2236" y="1"/>
                    <a:pt x="2234" y="3"/>
                  </a:cubicBezTo>
                  <a:cubicBezTo>
                    <a:pt x="1786" y="339"/>
                    <a:pt x="1525" y="696"/>
                    <a:pt x="1174" y="1095"/>
                  </a:cubicBezTo>
                  <a:cubicBezTo>
                    <a:pt x="200" y="2204"/>
                    <a:pt x="1" y="3554"/>
                    <a:pt x="101" y="3811"/>
                  </a:cubicBezTo>
                  <a:cubicBezTo>
                    <a:pt x="122" y="3748"/>
                    <a:pt x="275" y="3622"/>
                    <a:pt x="995" y="2969"/>
                  </a:cubicBezTo>
                  <a:cubicBezTo>
                    <a:pt x="2635" y="1480"/>
                    <a:pt x="2307" y="1756"/>
                    <a:pt x="2538" y="1592"/>
                  </a:cubicBezTo>
                  <a:cubicBezTo>
                    <a:pt x="2545" y="1587"/>
                    <a:pt x="2552" y="1584"/>
                    <a:pt x="2559" y="1584"/>
                  </a:cubicBezTo>
                  <a:cubicBezTo>
                    <a:pt x="2576" y="1584"/>
                    <a:pt x="2590" y="1605"/>
                    <a:pt x="2602" y="1649"/>
                  </a:cubicBezTo>
                  <a:cubicBezTo>
                    <a:pt x="2606" y="1631"/>
                    <a:pt x="2607" y="1614"/>
                    <a:pt x="2603" y="1596"/>
                  </a:cubicBezTo>
                  <a:cubicBezTo>
                    <a:pt x="2602" y="1591"/>
                    <a:pt x="2378" y="411"/>
                    <a:pt x="2296" y="198"/>
                  </a:cubicBezTo>
                  <a:cubicBezTo>
                    <a:pt x="2281" y="161"/>
                    <a:pt x="2270" y="0"/>
                    <a:pt x="2240"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7"/>
            <p:cNvSpPr/>
            <p:nvPr/>
          </p:nvSpPr>
          <p:spPr>
            <a:xfrm>
              <a:off x="772751" y="-311117"/>
              <a:ext cx="38495" cy="168694"/>
            </a:xfrm>
            <a:custGeom>
              <a:rect b="b" l="l" r="r" t="t"/>
              <a:pathLst>
                <a:path extrusionOk="0" h="2121" w="484">
                  <a:moveTo>
                    <a:pt x="20" y="0"/>
                  </a:moveTo>
                  <a:cubicBezTo>
                    <a:pt x="10" y="0"/>
                    <a:pt x="0" y="8"/>
                    <a:pt x="2" y="20"/>
                  </a:cubicBezTo>
                  <a:cubicBezTo>
                    <a:pt x="31" y="198"/>
                    <a:pt x="67" y="371"/>
                    <a:pt x="102" y="544"/>
                  </a:cubicBezTo>
                  <a:cubicBezTo>
                    <a:pt x="206" y="1048"/>
                    <a:pt x="334" y="1602"/>
                    <a:pt x="436" y="2102"/>
                  </a:cubicBezTo>
                  <a:cubicBezTo>
                    <a:pt x="438" y="2115"/>
                    <a:pt x="447" y="2120"/>
                    <a:pt x="457" y="2120"/>
                  </a:cubicBezTo>
                  <a:cubicBezTo>
                    <a:pt x="470" y="2120"/>
                    <a:pt x="484" y="2110"/>
                    <a:pt x="480" y="2093"/>
                  </a:cubicBezTo>
                  <a:cubicBezTo>
                    <a:pt x="346" y="1409"/>
                    <a:pt x="164" y="701"/>
                    <a:pt x="37" y="16"/>
                  </a:cubicBezTo>
                  <a:cubicBezTo>
                    <a:pt x="36" y="5"/>
                    <a:pt x="28" y="0"/>
                    <a:pt x="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7"/>
            <p:cNvSpPr/>
            <p:nvPr/>
          </p:nvSpPr>
          <p:spPr>
            <a:xfrm>
              <a:off x="587590" y="404954"/>
              <a:ext cx="99896" cy="29667"/>
            </a:xfrm>
            <a:custGeom>
              <a:rect b="b" l="l" r="r" t="t"/>
              <a:pathLst>
                <a:path extrusionOk="0" h="373" w="1256">
                  <a:moveTo>
                    <a:pt x="1231" y="1"/>
                  </a:moveTo>
                  <a:cubicBezTo>
                    <a:pt x="1229" y="1"/>
                    <a:pt x="1226" y="1"/>
                    <a:pt x="1223" y="3"/>
                  </a:cubicBezTo>
                  <a:cubicBezTo>
                    <a:pt x="852" y="192"/>
                    <a:pt x="442" y="320"/>
                    <a:pt x="23" y="327"/>
                  </a:cubicBezTo>
                  <a:cubicBezTo>
                    <a:pt x="11" y="327"/>
                    <a:pt x="1" y="337"/>
                    <a:pt x="1" y="349"/>
                  </a:cubicBezTo>
                  <a:cubicBezTo>
                    <a:pt x="0" y="362"/>
                    <a:pt x="10" y="373"/>
                    <a:pt x="23" y="373"/>
                  </a:cubicBezTo>
                  <a:cubicBezTo>
                    <a:pt x="449" y="373"/>
                    <a:pt x="865" y="233"/>
                    <a:pt x="1238" y="34"/>
                  </a:cubicBezTo>
                  <a:cubicBezTo>
                    <a:pt x="1256" y="25"/>
                    <a:pt x="1247" y="1"/>
                    <a:pt x="12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7"/>
            <p:cNvSpPr/>
            <p:nvPr/>
          </p:nvSpPr>
          <p:spPr>
            <a:xfrm>
              <a:off x="1048426" y="438917"/>
              <a:ext cx="99975" cy="29667"/>
            </a:xfrm>
            <a:custGeom>
              <a:rect b="b" l="l" r="r" t="t"/>
              <a:pathLst>
                <a:path extrusionOk="0" h="373" w="1257">
                  <a:moveTo>
                    <a:pt x="1232" y="1"/>
                  </a:moveTo>
                  <a:cubicBezTo>
                    <a:pt x="1229" y="1"/>
                    <a:pt x="1227" y="1"/>
                    <a:pt x="1224" y="3"/>
                  </a:cubicBezTo>
                  <a:cubicBezTo>
                    <a:pt x="852" y="192"/>
                    <a:pt x="442" y="320"/>
                    <a:pt x="24" y="328"/>
                  </a:cubicBezTo>
                  <a:cubicBezTo>
                    <a:pt x="12" y="328"/>
                    <a:pt x="1" y="337"/>
                    <a:pt x="1" y="350"/>
                  </a:cubicBezTo>
                  <a:cubicBezTo>
                    <a:pt x="0" y="363"/>
                    <a:pt x="10" y="373"/>
                    <a:pt x="24" y="373"/>
                  </a:cubicBezTo>
                  <a:cubicBezTo>
                    <a:pt x="450" y="373"/>
                    <a:pt x="866" y="233"/>
                    <a:pt x="1239" y="34"/>
                  </a:cubicBezTo>
                  <a:cubicBezTo>
                    <a:pt x="1257" y="25"/>
                    <a:pt x="1247" y="1"/>
                    <a:pt x="1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7"/>
            <p:cNvSpPr/>
            <p:nvPr/>
          </p:nvSpPr>
          <p:spPr>
            <a:xfrm>
              <a:off x="466773" y="-10547"/>
              <a:ext cx="49868" cy="11214"/>
            </a:xfrm>
            <a:custGeom>
              <a:rect b="b" l="l" r="r" t="t"/>
              <a:pathLst>
                <a:path extrusionOk="0" h="141" w="627">
                  <a:moveTo>
                    <a:pt x="25" y="1"/>
                  </a:moveTo>
                  <a:cubicBezTo>
                    <a:pt x="11" y="1"/>
                    <a:pt x="0" y="24"/>
                    <a:pt x="16" y="33"/>
                  </a:cubicBezTo>
                  <a:cubicBezTo>
                    <a:pt x="129" y="103"/>
                    <a:pt x="261" y="140"/>
                    <a:pt x="395" y="140"/>
                  </a:cubicBezTo>
                  <a:cubicBezTo>
                    <a:pt x="464" y="140"/>
                    <a:pt x="534" y="130"/>
                    <a:pt x="601" y="109"/>
                  </a:cubicBezTo>
                  <a:cubicBezTo>
                    <a:pt x="627" y="100"/>
                    <a:pt x="617" y="64"/>
                    <a:pt x="594" y="64"/>
                  </a:cubicBezTo>
                  <a:cubicBezTo>
                    <a:pt x="592" y="64"/>
                    <a:pt x="590" y="64"/>
                    <a:pt x="588" y="65"/>
                  </a:cubicBezTo>
                  <a:cubicBezTo>
                    <a:pt x="522" y="83"/>
                    <a:pt x="453" y="93"/>
                    <a:pt x="384" y="93"/>
                  </a:cubicBezTo>
                  <a:cubicBezTo>
                    <a:pt x="263" y="93"/>
                    <a:pt x="141" y="63"/>
                    <a:pt x="33" y="3"/>
                  </a:cubicBezTo>
                  <a:cubicBezTo>
                    <a:pt x="31" y="1"/>
                    <a:pt x="28"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7"/>
            <p:cNvSpPr/>
            <p:nvPr/>
          </p:nvSpPr>
          <p:spPr>
            <a:xfrm>
              <a:off x="874002" y="65650"/>
              <a:ext cx="49948" cy="11135"/>
            </a:xfrm>
            <a:custGeom>
              <a:rect b="b" l="l" r="r" t="t"/>
              <a:pathLst>
                <a:path extrusionOk="0" h="140" w="628">
                  <a:moveTo>
                    <a:pt x="26" y="1"/>
                  </a:moveTo>
                  <a:cubicBezTo>
                    <a:pt x="10" y="1"/>
                    <a:pt x="1" y="24"/>
                    <a:pt x="16" y="33"/>
                  </a:cubicBezTo>
                  <a:cubicBezTo>
                    <a:pt x="129" y="102"/>
                    <a:pt x="262" y="139"/>
                    <a:pt x="395" y="139"/>
                  </a:cubicBezTo>
                  <a:cubicBezTo>
                    <a:pt x="464" y="139"/>
                    <a:pt x="534" y="129"/>
                    <a:pt x="602" y="108"/>
                  </a:cubicBezTo>
                  <a:cubicBezTo>
                    <a:pt x="628" y="100"/>
                    <a:pt x="618" y="63"/>
                    <a:pt x="596" y="63"/>
                  </a:cubicBezTo>
                  <a:cubicBezTo>
                    <a:pt x="594" y="63"/>
                    <a:pt x="592" y="64"/>
                    <a:pt x="589" y="65"/>
                  </a:cubicBezTo>
                  <a:cubicBezTo>
                    <a:pt x="524" y="83"/>
                    <a:pt x="455" y="92"/>
                    <a:pt x="387" y="92"/>
                  </a:cubicBezTo>
                  <a:cubicBezTo>
                    <a:pt x="264" y="92"/>
                    <a:pt x="142" y="63"/>
                    <a:pt x="35" y="3"/>
                  </a:cubicBezTo>
                  <a:cubicBezTo>
                    <a:pt x="32" y="1"/>
                    <a:pt x="29" y="1"/>
                    <a:pt x="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7"/>
            <p:cNvSpPr/>
            <p:nvPr/>
          </p:nvSpPr>
          <p:spPr>
            <a:xfrm>
              <a:off x="919258" y="-317639"/>
              <a:ext cx="81205" cy="87250"/>
            </a:xfrm>
            <a:custGeom>
              <a:rect b="b" l="l" r="r" t="t"/>
              <a:pathLst>
                <a:path extrusionOk="0" h="1097" w="1021">
                  <a:moveTo>
                    <a:pt x="20" y="0"/>
                  </a:moveTo>
                  <a:cubicBezTo>
                    <a:pt x="10" y="0"/>
                    <a:pt x="1" y="7"/>
                    <a:pt x="2" y="19"/>
                  </a:cubicBezTo>
                  <a:cubicBezTo>
                    <a:pt x="64" y="528"/>
                    <a:pt x="382" y="1097"/>
                    <a:pt x="950" y="1097"/>
                  </a:cubicBezTo>
                  <a:cubicBezTo>
                    <a:pt x="963" y="1097"/>
                    <a:pt x="977" y="1097"/>
                    <a:pt x="991" y="1096"/>
                  </a:cubicBezTo>
                  <a:cubicBezTo>
                    <a:pt x="991" y="1096"/>
                    <a:pt x="991" y="1096"/>
                    <a:pt x="992" y="1096"/>
                  </a:cubicBezTo>
                  <a:cubicBezTo>
                    <a:pt x="1021" y="1096"/>
                    <a:pt x="1020" y="1051"/>
                    <a:pt x="991" y="1051"/>
                  </a:cubicBezTo>
                  <a:cubicBezTo>
                    <a:pt x="991" y="1051"/>
                    <a:pt x="990" y="1051"/>
                    <a:pt x="990" y="1051"/>
                  </a:cubicBezTo>
                  <a:cubicBezTo>
                    <a:pt x="976" y="1051"/>
                    <a:pt x="963" y="1052"/>
                    <a:pt x="950" y="1052"/>
                  </a:cubicBezTo>
                  <a:cubicBezTo>
                    <a:pt x="411" y="1052"/>
                    <a:pt x="102" y="498"/>
                    <a:pt x="37" y="16"/>
                  </a:cubicBezTo>
                  <a:cubicBezTo>
                    <a:pt x="35" y="5"/>
                    <a:pt x="28" y="0"/>
                    <a:pt x="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7"/>
            <p:cNvSpPr/>
            <p:nvPr/>
          </p:nvSpPr>
          <p:spPr>
            <a:xfrm>
              <a:off x="624256" y="-1467744"/>
              <a:ext cx="381927" cy="567005"/>
            </a:xfrm>
            <a:custGeom>
              <a:rect b="b" l="l" r="r" t="t"/>
              <a:pathLst>
                <a:path extrusionOk="0" h="7129" w="4802">
                  <a:moveTo>
                    <a:pt x="943" y="1"/>
                  </a:moveTo>
                  <a:cubicBezTo>
                    <a:pt x="743" y="1"/>
                    <a:pt x="767" y="106"/>
                    <a:pt x="596" y="718"/>
                  </a:cubicBezTo>
                  <a:cubicBezTo>
                    <a:pt x="583" y="765"/>
                    <a:pt x="570" y="813"/>
                    <a:pt x="558" y="863"/>
                  </a:cubicBezTo>
                  <a:lnTo>
                    <a:pt x="554" y="874"/>
                  </a:lnTo>
                  <a:cubicBezTo>
                    <a:pt x="350" y="1654"/>
                    <a:pt x="149" y="2742"/>
                    <a:pt x="92" y="3500"/>
                  </a:cubicBezTo>
                  <a:cubicBezTo>
                    <a:pt x="49" y="4060"/>
                    <a:pt x="0" y="4185"/>
                    <a:pt x="410" y="4630"/>
                  </a:cubicBezTo>
                  <a:cubicBezTo>
                    <a:pt x="784" y="5037"/>
                    <a:pt x="2462" y="6501"/>
                    <a:pt x="2777" y="6704"/>
                  </a:cubicBezTo>
                  <a:cubicBezTo>
                    <a:pt x="2993" y="6843"/>
                    <a:pt x="3223" y="6960"/>
                    <a:pt x="3460" y="7061"/>
                  </a:cubicBezTo>
                  <a:cubicBezTo>
                    <a:pt x="3569" y="7107"/>
                    <a:pt x="3677" y="7128"/>
                    <a:pt x="3782" y="7128"/>
                  </a:cubicBezTo>
                  <a:cubicBezTo>
                    <a:pt x="4352" y="7128"/>
                    <a:pt x="4802" y="6496"/>
                    <a:pt x="4548" y="5921"/>
                  </a:cubicBezTo>
                  <a:cubicBezTo>
                    <a:pt x="4376" y="5535"/>
                    <a:pt x="4145" y="5404"/>
                    <a:pt x="3195" y="4737"/>
                  </a:cubicBezTo>
                  <a:cubicBezTo>
                    <a:pt x="1843" y="3785"/>
                    <a:pt x="1894" y="3801"/>
                    <a:pt x="1901" y="3718"/>
                  </a:cubicBezTo>
                  <a:cubicBezTo>
                    <a:pt x="1914" y="3443"/>
                    <a:pt x="1992" y="2019"/>
                    <a:pt x="2042" y="1116"/>
                  </a:cubicBezTo>
                  <a:cubicBezTo>
                    <a:pt x="2067" y="676"/>
                    <a:pt x="2085" y="356"/>
                    <a:pt x="2086" y="348"/>
                  </a:cubicBezTo>
                  <a:cubicBezTo>
                    <a:pt x="2107" y="235"/>
                    <a:pt x="2062" y="179"/>
                    <a:pt x="1953" y="155"/>
                  </a:cubicBezTo>
                  <a:cubicBezTo>
                    <a:pt x="1681" y="96"/>
                    <a:pt x="1379" y="36"/>
                    <a:pt x="1114" y="12"/>
                  </a:cubicBezTo>
                  <a:cubicBezTo>
                    <a:pt x="1043" y="6"/>
                    <a:pt x="987" y="1"/>
                    <a:pt x="9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7"/>
            <p:cNvSpPr/>
            <p:nvPr/>
          </p:nvSpPr>
          <p:spPr>
            <a:xfrm>
              <a:off x="681204" y="-1157629"/>
              <a:ext cx="53766" cy="29030"/>
            </a:xfrm>
            <a:custGeom>
              <a:rect b="b" l="l" r="r" t="t"/>
              <a:pathLst>
                <a:path extrusionOk="0" h="365" w="676">
                  <a:moveTo>
                    <a:pt x="653" y="0"/>
                  </a:moveTo>
                  <a:cubicBezTo>
                    <a:pt x="651" y="0"/>
                    <a:pt x="650" y="1"/>
                    <a:pt x="648" y="1"/>
                  </a:cubicBezTo>
                  <a:cubicBezTo>
                    <a:pt x="417" y="61"/>
                    <a:pt x="191" y="164"/>
                    <a:pt x="11" y="326"/>
                  </a:cubicBezTo>
                  <a:cubicBezTo>
                    <a:pt x="2" y="333"/>
                    <a:pt x="1" y="347"/>
                    <a:pt x="9" y="357"/>
                  </a:cubicBezTo>
                  <a:cubicBezTo>
                    <a:pt x="13" y="362"/>
                    <a:pt x="20" y="364"/>
                    <a:pt x="26" y="364"/>
                  </a:cubicBezTo>
                  <a:cubicBezTo>
                    <a:pt x="31" y="364"/>
                    <a:pt x="37" y="362"/>
                    <a:pt x="41" y="359"/>
                  </a:cubicBezTo>
                  <a:cubicBezTo>
                    <a:pt x="217" y="208"/>
                    <a:pt x="431" y="101"/>
                    <a:pt x="657" y="34"/>
                  </a:cubicBezTo>
                  <a:cubicBezTo>
                    <a:pt x="675" y="29"/>
                    <a:pt x="670" y="0"/>
                    <a:pt x="6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7"/>
            <p:cNvSpPr/>
            <p:nvPr/>
          </p:nvSpPr>
          <p:spPr>
            <a:xfrm>
              <a:off x="696714" y="-1570267"/>
              <a:ext cx="99021" cy="127733"/>
            </a:xfrm>
            <a:custGeom>
              <a:rect b="b" l="l" r="r" t="t"/>
              <a:pathLst>
                <a:path extrusionOk="0" h="1606" w="1245">
                  <a:moveTo>
                    <a:pt x="609" y="0"/>
                  </a:moveTo>
                  <a:cubicBezTo>
                    <a:pt x="561" y="0"/>
                    <a:pt x="510" y="15"/>
                    <a:pt x="447" y="48"/>
                  </a:cubicBezTo>
                  <a:cubicBezTo>
                    <a:pt x="276" y="138"/>
                    <a:pt x="87" y="369"/>
                    <a:pt x="51" y="559"/>
                  </a:cubicBezTo>
                  <a:cubicBezTo>
                    <a:pt x="1" y="824"/>
                    <a:pt x="22" y="1123"/>
                    <a:pt x="176" y="1362"/>
                  </a:cubicBezTo>
                  <a:cubicBezTo>
                    <a:pt x="272" y="1509"/>
                    <a:pt x="437" y="1606"/>
                    <a:pt x="603" y="1606"/>
                  </a:cubicBezTo>
                  <a:cubicBezTo>
                    <a:pt x="701" y="1606"/>
                    <a:pt x="799" y="1572"/>
                    <a:pt x="883" y="1494"/>
                  </a:cubicBezTo>
                  <a:cubicBezTo>
                    <a:pt x="1024" y="1363"/>
                    <a:pt x="1104" y="1176"/>
                    <a:pt x="1153" y="992"/>
                  </a:cubicBezTo>
                  <a:cubicBezTo>
                    <a:pt x="1188" y="865"/>
                    <a:pt x="1244" y="620"/>
                    <a:pt x="1228" y="488"/>
                  </a:cubicBezTo>
                  <a:cubicBezTo>
                    <a:pt x="1209" y="346"/>
                    <a:pt x="1100" y="350"/>
                    <a:pt x="1011" y="243"/>
                  </a:cubicBezTo>
                  <a:cubicBezTo>
                    <a:pt x="975" y="201"/>
                    <a:pt x="936" y="156"/>
                    <a:pt x="900" y="136"/>
                  </a:cubicBezTo>
                  <a:cubicBezTo>
                    <a:pt x="777" y="52"/>
                    <a:pt x="699" y="0"/>
                    <a:pt x="609"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7"/>
            <p:cNvSpPr/>
            <p:nvPr/>
          </p:nvSpPr>
          <p:spPr>
            <a:xfrm>
              <a:off x="726143" y="-1449609"/>
              <a:ext cx="38415" cy="8590"/>
            </a:xfrm>
            <a:custGeom>
              <a:rect b="b" l="l" r="r" t="t"/>
              <a:pathLst>
                <a:path extrusionOk="0" h="108" w="483">
                  <a:moveTo>
                    <a:pt x="458" y="0"/>
                  </a:moveTo>
                  <a:cubicBezTo>
                    <a:pt x="456" y="0"/>
                    <a:pt x="453" y="1"/>
                    <a:pt x="450" y="3"/>
                  </a:cubicBezTo>
                  <a:cubicBezTo>
                    <a:pt x="382" y="41"/>
                    <a:pt x="307" y="63"/>
                    <a:pt x="231" y="63"/>
                  </a:cubicBezTo>
                  <a:cubicBezTo>
                    <a:pt x="164" y="63"/>
                    <a:pt x="98" y="46"/>
                    <a:pt x="37" y="8"/>
                  </a:cubicBezTo>
                  <a:cubicBezTo>
                    <a:pt x="34" y="5"/>
                    <a:pt x="29" y="4"/>
                    <a:pt x="25" y="4"/>
                  </a:cubicBezTo>
                  <a:cubicBezTo>
                    <a:pt x="18" y="4"/>
                    <a:pt x="11" y="8"/>
                    <a:pt x="7" y="14"/>
                  </a:cubicBezTo>
                  <a:cubicBezTo>
                    <a:pt x="1" y="24"/>
                    <a:pt x="4" y="39"/>
                    <a:pt x="14" y="45"/>
                  </a:cubicBezTo>
                  <a:cubicBezTo>
                    <a:pt x="75" y="88"/>
                    <a:pt x="146" y="107"/>
                    <a:pt x="218" y="107"/>
                  </a:cubicBezTo>
                  <a:cubicBezTo>
                    <a:pt x="306" y="107"/>
                    <a:pt x="394" y="79"/>
                    <a:pt x="467" y="32"/>
                  </a:cubicBezTo>
                  <a:cubicBezTo>
                    <a:pt x="482" y="24"/>
                    <a:pt x="473" y="0"/>
                    <a:pt x="4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7"/>
            <p:cNvSpPr/>
            <p:nvPr/>
          </p:nvSpPr>
          <p:spPr>
            <a:xfrm>
              <a:off x="668479" y="-1467744"/>
              <a:ext cx="123279" cy="88920"/>
            </a:xfrm>
            <a:custGeom>
              <a:rect b="b" l="l" r="r" t="t"/>
              <a:pathLst>
                <a:path extrusionOk="0" h="1118" w="1550">
                  <a:moveTo>
                    <a:pt x="386" y="1"/>
                  </a:moveTo>
                  <a:cubicBezTo>
                    <a:pt x="185" y="1"/>
                    <a:pt x="210" y="106"/>
                    <a:pt x="39" y="718"/>
                  </a:cubicBezTo>
                  <a:cubicBezTo>
                    <a:pt x="26" y="765"/>
                    <a:pt x="13" y="813"/>
                    <a:pt x="1" y="863"/>
                  </a:cubicBezTo>
                  <a:cubicBezTo>
                    <a:pt x="188" y="880"/>
                    <a:pt x="580" y="932"/>
                    <a:pt x="1485" y="1118"/>
                  </a:cubicBezTo>
                  <a:cubicBezTo>
                    <a:pt x="1510" y="677"/>
                    <a:pt x="1527" y="357"/>
                    <a:pt x="1529" y="348"/>
                  </a:cubicBezTo>
                  <a:cubicBezTo>
                    <a:pt x="1550" y="235"/>
                    <a:pt x="1505" y="179"/>
                    <a:pt x="1396" y="155"/>
                  </a:cubicBezTo>
                  <a:cubicBezTo>
                    <a:pt x="1124" y="96"/>
                    <a:pt x="822" y="36"/>
                    <a:pt x="557" y="12"/>
                  </a:cubicBezTo>
                  <a:cubicBezTo>
                    <a:pt x="486" y="6"/>
                    <a:pt x="430" y="1"/>
                    <a:pt x="3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7"/>
            <p:cNvSpPr/>
            <p:nvPr/>
          </p:nvSpPr>
          <p:spPr>
            <a:xfrm>
              <a:off x="644538" y="-2201075"/>
              <a:ext cx="400936" cy="892542"/>
            </a:xfrm>
            <a:custGeom>
              <a:rect b="b" l="l" r="r" t="t"/>
              <a:pathLst>
                <a:path extrusionOk="0" h="11222" w="5041">
                  <a:moveTo>
                    <a:pt x="4881" y="0"/>
                  </a:moveTo>
                  <a:cubicBezTo>
                    <a:pt x="4827" y="0"/>
                    <a:pt x="4776" y="33"/>
                    <a:pt x="4753" y="86"/>
                  </a:cubicBezTo>
                  <a:lnTo>
                    <a:pt x="32" y="11027"/>
                  </a:lnTo>
                  <a:cubicBezTo>
                    <a:pt x="1" y="11098"/>
                    <a:pt x="35" y="11180"/>
                    <a:pt x="106" y="11211"/>
                  </a:cubicBezTo>
                  <a:cubicBezTo>
                    <a:pt x="123" y="11218"/>
                    <a:pt x="142" y="11222"/>
                    <a:pt x="160" y="11222"/>
                  </a:cubicBezTo>
                  <a:cubicBezTo>
                    <a:pt x="214" y="11222"/>
                    <a:pt x="266" y="11191"/>
                    <a:pt x="287" y="11137"/>
                  </a:cubicBezTo>
                  <a:lnTo>
                    <a:pt x="5009" y="196"/>
                  </a:lnTo>
                  <a:cubicBezTo>
                    <a:pt x="5040" y="125"/>
                    <a:pt x="5006" y="43"/>
                    <a:pt x="4935" y="12"/>
                  </a:cubicBezTo>
                  <a:cubicBezTo>
                    <a:pt x="4918" y="4"/>
                    <a:pt x="4899" y="0"/>
                    <a:pt x="48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7"/>
            <p:cNvSpPr/>
            <p:nvPr/>
          </p:nvSpPr>
          <p:spPr>
            <a:xfrm>
              <a:off x="523562" y="-2219050"/>
              <a:ext cx="757650" cy="662686"/>
            </a:xfrm>
            <a:custGeom>
              <a:rect b="b" l="l" r="r" t="t"/>
              <a:pathLst>
                <a:path extrusionOk="0" h="8332" w="9526">
                  <a:moveTo>
                    <a:pt x="2238" y="1"/>
                  </a:moveTo>
                  <a:lnTo>
                    <a:pt x="0" y="5187"/>
                  </a:lnTo>
                  <a:lnTo>
                    <a:pt x="7287" y="8332"/>
                  </a:lnTo>
                  <a:lnTo>
                    <a:pt x="9525" y="3145"/>
                  </a:lnTo>
                  <a:lnTo>
                    <a:pt x="2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7"/>
            <p:cNvSpPr/>
            <p:nvPr/>
          </p:nvSpPr>
          <p:spPr>
            <a:xfrm>
              <a:off x="523642" y="-2003028"/>
              <a:ext cx="757571" cy="446669"/>
            </a:xfrm>
            <a:custGeom>
              <a:rect b="b" l="l" r="r" t="t"/>
              <a:pathLst>
                <a:path extrusionOk="0" h="5616" w="9525">
                  <a:moveTo>
                    <a:pt x="8532" y="0"/>
                  </a:moveTo>
                  <a:cubicBezTo>
                    <a:pt x="7896" y="712"/>
                    <a:pt x="5935" y="2634"/>
                    <a:pt x="3363" y="2634"/>
                  </a:cubicBezTo>
                  <a:cubicBezTo>
                    <a:pt x="2422" y="2634"/>
                    <a:pt x="1399" y="2377"/>
                    <a:pt x="329" y="1709"/>
                  </a:cubicBezTo>
                  <a:lnTo>
                    <a:pt x="0" y="2471"/>
                  </a:lnTo>
                  <a:lnTo>
                    <a:pt x="7286" y="5616"/>
                  </a:lnTo>
                  <a:lnTo>
                    <a:pt x="9524" y="430"/>
                  </a:lnTo>
                  <a:lnTo>
                    <a:pt x="8532" y="0"/>
                  </a:ln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7"/>
            <p:cNvSpPr/>
            <p:nvPr/>
          </p:nvSpPr>
          <p:spPr>
            <a:xfrm>
              <a:off x="758673" y="-1581800"/>
              <a:ext cx="37063" cy="77865"/>
            </a:xfrm>
            <a:custGeom>
              <a:rect b="b" l="l" r="r" t="t"/>
              <a:pathLst>
                <a:path extrusionOk="0" h="979" w="466">
                  <a:moveTo>
                    <a:pt x="293" y="0"/>
                  </a:moveTo>
                  <a:cubicBezTo>
                    <a:pt x="268" y="0"/>
                    <a:pt x="242" y="10"/>
                    <a:pt x="217" y="34"/>
                  </a:cubicBezTo>
                  <a:cubicBezTo>
                    <a:pt x="1" y="242"/>
                    <a:pt x="9" y="978"/>
                    <a:pt x="271" y="978"/>
                  </a:cubicBezTo>
                  <a:cubicBezTo>
                    <a:pt x="288" y="978"/>
                    <a:pt x="306" y="975"/>
                    <a:pt x="325" y="969"/>
                  </a:cubicBezTo>
                  <a:cubicBezTo>
                    <a:pt x="427" y="935"/>
                    <a:pt x="439" y="853"/>
                    <a:pt x="449" y="760"/>
                  </a:cubicBezTo>
                  <a:cubicBezTo>
                    <a:pt x="465" y="617"/>
                    <a:pt x="439" y="188"/>
                    <a:pt x="414" y="106"/>
                  </a:cubicBezTo>
                  <a:cubicBezTo>
                    <a:pt x="398" y="50"/>
                    <a:pt x="349" y="0"/>
                    <a:pt x="293"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7"/>
            <p:cNvSpPr/>
            <p:nvPr/>
          </p:nvSpPr>
          <p:spPr>
            <a:xfrm>
              <a:off x="692419" y="-1570108"/>
              <a:ext cx="90829" cy="84546"/>
            </a:xfrm>
            <a:custGeom>
              <a:rect b="b" l="l" r="r" t="t"/>
              <a:pathLst>
                <a:path extrusionOk="0" h="1063" w="1142">
                  <a:moveTo>
                    <a:pt x="670" y="1"/>
                  </a:moveTo>
                  <a:cubicBezTo>
                    <a:pt x="373" y="1"/>
                    <a:pt x="1" y="489"/>
                    <a:pt x="138" y="723"/>
                  </a:cubicBezTo>
                  <a:cubicBezTo>
                    <a:pt x="229" y="908"/>
                    <a:pt x="515" y="1063"/>
                    <a:pt x="688" y="1063"/>
                  </a:cubicBezTo>
                  <a:cubicBezTo>
                    <a:pt x="744" y="1063"/>
                    <a:pt x="788" y="1046"/>
                    <a:pt x="810" y="1009"/>
                  </a:cubicBezTo>
                  <a:cubicBezTo>
                    <a:pt x="865" y="907"/>
                    <a:pt x="707" y="858"/>
                    <a:pt x="799" y="856"/>
                  </a:cubicBezTo>
                  <a:cubicBezTo>
                    <a:pt x="800" y="856"/>
                    <a:pt x="801" y="856"/>
                    <a:pt x="803" y="856"/>
                  </a:cubicBezTo>
                  <a:cubicBezTo>
                    <a:pt x="807" y="856"/>
                    <a:pt x="813" y="857"/>
                    <a:pt x="821" y="857"/>
                  </a:cubicBezTo>
                  <a:cubicBezTo>
                    <a:pt x="836" y="857"/>
                    <a:pt x="857" y="856"/>
                    <a:pt x="876" y="850"/>
                  </a:cubicBezTo>
                  <a:cubicBezTo>
                    <a:pt x="954" y="832"/>
                    <a:pt x="995" y="770"/>
                    <a:pt x="984" y="691"/>
                  </a:cubicBezTo>
                  <a:cubicBezTo>
                    <a:pt x="969" y="583"/>
                    <a:pt x="879" y="540"/>
                    <a:pt x="974" y="533"/>
                  </a:cubicBezTo>
                  <a:cubicBezTo>
                    <a:pt x="988" y="532"/>
                    <a:pt x="1003" y="533"/>
                    <a:pt x="1016" y="531"/>
                  </a:cubicBezTo>
                  <a:cubicBezTo>
                    <a:pt x="1101" y="521"/>
                    <a:pt x="1141" y="461"/>
                    <a:pt x="1117" y="379"/>
                  </a:cubicBezTo>
                  <a:cubicBezTo>
                    <a:pt x="1080" y="251"/>
                    <a:pt x="896" y="100"/>
                    <a:pt x="793" y="34"/>
                  </a:cubicBezTo>
                  <a:cubicBezTo>
                    <a:pt x="755" y="11"/>
                    <a:pt x="713" y="1"/>
                    <a:pt x="670"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7"/>
            <p:cNvSpPr/>
            <p:nvPr/>
          </p:nvSpPr>
          <p:spPr>
            <a:xfrm>
              <a:off x="712303" y="-1558416"/>
              <a:ext cx="73649" cy="73649"/>
            </a:xfrm>
            <a:custGeom>
              <a:rect b="b" l="l" r="r" t="t"/>
              <a:pathLst>
                <a:path extrusionOk="0" h="926" w="926">
                  <a:moveTo>
                    <a:pt x="574" y="668"/>
                  </a:moveTo>
                  <a:cubicBezTo>
                    <a:pt x="576" y="670"/>
                    <a:pt x="577" y="672"/>
                    <a:pt x="578" y="675"/>
                  </a:cubicBezTo>
                  <a:lnTo>
                    <a:pt x="578" y="675"/>
                  </a:lnTo>
                  <a:cubicBezTo>
                    <a:pt x="577" y="673"/>
                    <a:pt x="575" y="671"/>
                    <a:pt x="574" y="668"/>
                  </a:cubicBezTo>
                  <a:close/>
                  <a:moveTo>
                    <a:pt x="562" y="701"/>
                  </a:moveTo>
                  <a:cubicBezTo>
                    <a:pt x="562" y="701"/>
                    <a:pt x="561" y="701"/>
                    <a:pt x="560" y="701"/>
                  </a:cubicBezTo>
                  <a:cubicBezTo>
                    <a:pt x="560" y="701"/>
                    <a:pt x="559" y="701"/>
                    <a:pt x="559" y="701"/>
                  </a:cubicBezTo>
                  <a:close/>
                  <a:moveTo>
                    <a:pt x="676" y="1"/>
                  </a:moveTo>
                  <a:cubicBezTo>
                    <a:pt x="671" y="1"/>
                    <a:pt x="666" y="3"/>
                    <a:pt x="662" y="6"/>
                  </a:cubicBezTo>
                  <a:cubicBezTo>
                    <a:pt x="655" y="14"/>
                    <a:pt x="655" y="26"/>
                    <a:pt x="662" y="33"/>
                  </a:cubicBezTo>
                  <a:cubicBezTo>
                    <a:pt x="724" y="105"/>
                    <a:pt x="908" y="238"/>
                    <a:pt x="815" y="335"/>
                  </a:cubicBezTo>
                  <a:cubicBezTo>
                    <a:pt x="784" y="361"/>
                    <a:pt x="744" y="372"/>
                    <a:pt x="697" y="389"/>
                  </a:cubicBezTo>
                  <a:cubicBezTo>
                    <a:pt x="686" y="393"/>
                    <a:pt x="681" y="407"/>
                    <a:pt x="686" y="418"/>
                  </a:cubicBezTo>
                  <a:cubicBezTo>
                    <a:pt x="756" y="550"/>
                    <a:pt x="766" y="658"/>
                    <a:pt x="583" y="661"/>
                  </a:cubicBezTo>
                  <a:lnTo>
                    <a:pt x="559" y="661"/>
                  </a:lnTo>
                  <a:cubicBezTo>
                    <a:pt x="558" y="661"/>
                    <a:pt x="557" y="661"/>
                    <a:pt x="556" y="661"/>
                  </a:cubicBezTo>
                  <a:cubicBezTo>
                    <a:pt x="542" y="661"/>
                    <a:pt x="530" y="682"/>
                    <a:pt x="540" y="694"/>
                  </a:cubicBezTo>
                  <a:cubicBezTo>
                    <a:pt x="611" y="838"/>
                    <a:pt x="560" y="889"/>
                    <a:pt x="467" y="889"/>
                  </a:cubicBezTo>
                  <a:cubicBezTo>
                    <a:pt x="328" y="889"/>
                    <a:pt x="95" y="776"/>
                    <a:pt x="31" y="692"/>
                  </a:cubicBezTo>
                  <a:cubicBezTo>
                    <a:pt x="27" y="689"/>
                    <a:pt x="24" y="688"/>
                    <a:pt x="21" y="688"/>
                  </a:cubicBezTo>
                  <a:cubicBezTo>
                    <a:pt x="10" y="688"/>
                    <a:pt x="1" y="702"/>
                    <a:pt x="10" y="713"/>
                  </a:cubicBezTo>
                  <a:cubicBezTo>
                    <a:pt x="133" y="832"/>
                    <a:pt x="297" y="925"/>
                    <a:pt x="474" y="925"/>
                  </a:cubicBezTo>
                  <a:cubicBezTo>
                    <a:pt x="475" y="925"/>
                    <a:pt x="476" y="925"/>
                    <a:pt x="477" y="925"/>
                  </a:cubicBezTo>
                  <a:cubicBezTo>
                    <a:pt x="619" y="925"/>
                    <a:pt x="639" y="803"/>
                    <a:pt x="592" y="701"/>
                  </a:cubicBezTo>
                  <a:lnTo>
                    <a:pt x="592" y="701"/>
                  </a:lnTo>
                  <a:cubicBezTo>
                    <a:pt x="658" y="699"/>
                    <a:pt x="730" y="689"/>
                    <a:pt x="766" y="619"/>
                  </a:cubicBezTo>
                  <a:cubicBezTo>
                    <a:pt x="796" y="554"/>
                    <a:pt x="768" y="484"/>
                    <a:pt x="740" y="424"/>
                  </a:cubicBezTo>
                  <a:lnTo>
                    <a:pt x="740" y="424"/>
                  </a:lnTo>
                  <a:cubicBezTo>
                    <a:pt x="829" y="395"/>
                    <a:pt x="925" y="329"/>
                    <a:pt x="872" y="218"/>
                  </a:cubicBezTo>
                  <a:cubicBezTo>
                    <a:pt x="828" y="128"/>
                    <a:pt x="755" y="69"/>
                    <a:pt x="689" y="6"/>
                  </a:cubicBezTo>
                  <a:cubicBezTo>
                    <a:pt x="685" y="3"/>
                    <a:pt x="681" y="1"/>
                    <a:pt x="6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7"/>
            <p:cNvSpPr/>
            <p:nvPr/>
          </p:nvSpPr>
          <p:spPr>
            <a:xfrm>
              <a:off x="741096" y="-1539566"/>
              <a:ext cx="30462" cy="14316"/>
            </a:xfrm>
            <a:custGeom>
              <a:rect b="b" l="l" r="r" t="t"/>
              <a:pathLst>
                <a:path extrusionOk="0" h="180" w="383">
                  <a:moveTo>
                    <a:pt x="23" y="1"/>
                  </a:moveTo>
                  <a:cubicBezTo>
                    <a:pt x="10" y="1"/>
                    <a:pt x="0" y="21"/>
                    <a:pt x="14" y="29"/>
                  </a:cubicBezTo>
                  <a:cubicBezTo>
                    <a:pt x="120" y="97"/>
                    <a:pt x="231" y="173"/>
                    <a:pt x="362" y="180"/>
                  </a:cubicBezTo>
                  <a:cubicBezTo>
                    <a:pt x="371" y="180"/>
                    <a:pt x="380" y="174"/>
                    <a:pt x="381" y="164"/>
                  </a:cubicBezTo>
                  <a:cubicBezTo>
                    <a:pt x="382" y="154"/>
                    <a:pt x="376" y="145"/>
                    <a:pt x="366" y="143"/>
                  </a:cubicBezTo>
                  <a:cubicBezTo>
                    <a:pt x="247" y="119"/>
                    <a:pt x="137" y="60"/>
                    <a:pt x="29" y="2"/>
                  </a:cubicBezTo>
                  <a:cubicBezTo>
                    <a:pt x="27" y="1"/>
                    <a:pt x="25" y="1"/>
                    <a:pt x="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7"/>
            <p:cNvSpPr/>
            <p:nvPr/>
          </p:nvSpPr>
          <p:spPr>
            <a:xfrm>
              <a:off x="731154" y="-1516818"/>
              <a:ext cx="30382" cy="14316"/>
            </a:xfrm>
            <a:custGeom>
              <a:rect b="b" l="l" r="r" t="t"/>
              <a:pathLst>
                <a:path extrusionOk="0" h="180" w="382">
                  <a:moveTo>
                    <a:pt x="23" y="0"/>
                  </a:moveTo>
                  <a:cubicBezTo>
                    <a:pt x="10" y="0"/>
                    <a:pt x="0" y="18"/>
                    <a:pt x="14" y="27"/>
                  </a:cubicBezTo>
                  <a:cubicBezTo>
                    <a:pt x="120" y="95"/>
                    <a:pt x="230" y="171"/>
                    <a:pt x="362" y="179"/>
                  </a:cubicBezTo>
                  <a:cubicBezTo>
                    <a:pt x="370" y="179"/>
                    <a:pt x="379" y="172"/>
                    <a:pt x="380" y="164"/>
                  </a:cubicBezTo>
                  <a:cubicBezTo>
                    <a:pt x="381" y="154"/>
                    <a:pt x="375" y="144"/>
                    <a:pt x="365" y="141"/>
                  </a:cubicBezTo>
                  <a:cubicBezTo>
                    <a:pt x="246" y="119"/>
                    <a:pt x="137" y="58"/>
                    <a:pt x="29" y="2"/>
                  </a:cubicBezTo>
                  <a:cubicBezTo>
                    <a:pt x="27" y="1"/>
                    <a:pt x="25" y="0"/>
                    <a:pt x="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7"/>
            <p:cNvSpPr/>
            <p:nvPr/>
          </p:nvSpPr>
          <p:spPr>
            <a:xfrm>
              <a:off x="652173" y="-1039835"/>
              <a:ext cx="523818" cy="704282"/>
            </a:xfrm>
            <a:custGeom>
              <a:rect b="b" l="l" r="r" t="t"/>
              <a:pathLst>
                <a:path extrusionOk="0" h="8855" w="6586">
                  <a:moveTo>
                    <a:pt x="4314" y="0"/>
                  </a:moveTo>
                  <a:cubicBezTo>
                    <a:pt x="3724" y="0"/>
                    <a:pt x="3127" y="167"/>
                    <a:pt x="2656" y="490"/>
                  </a:cubicBezTo>
                  <a:cubicBezTo>
                    <a:pt x="1355" y="1386"/>
                    <a:pt x="1755" y="3547"/>
                    <a:pt x="801" y="6088"/>
                  </a:cubicBezTo>
                  <a:cubicBezTo>
                    <a:pt x="718" y="6311"/>
                    <a:pt x="641" y="6504"/>
                    <a:pt x="572" y="6670"/>
                  </a:cubicBezTo>
                  <a:cubicBezTo>
                    <a:pt x="134" y="7731"/>
                    <a:pt x="0" y="7716"/>
                    <a:pt x="88" y="7813"/>
                  </a:cubicBezTo>
                  <a:cubicBezTo>
                    <a:pt x="130" y="7862"/>
                    <a:pt x="179" y="7901"/>
                    <a:pt x="231" y="7938"/>
                  </a:cubicBezTo>
                  <a:cubicBezTo>
                    <a:pt x="1030" y="8503"/>
                    <a:pt x="1772" y="8596"/>
                    <a:pt x="2463" y="8596"/>
                  </a:cubicBezTo>
                  <a:cubicBezTo>
                    <a:pt x="2801" y="8596"/>
                    <a:pt x="3127" y="8574"/>
                    <a:pt x="3441" y="8574"/>
                  </a:cubicBezTo>
                  <a:cubicBezTo>
                    <a:pt x="3498" y="8574"/>
                    <a:pt x="3555" y="8574"/>
                    <a:pt x="3611" y="8576"/>
                  </a:cubicBezTo>
                  <a:cubicBezTo>
                    <a:pt x="3702" y="8579"/>
                    <a:pt x="3786" y="8613"/>
                    <a:pt x="3875" y="8625"/>
                  </a:cubicBezTo>
                  <a:cubicBezTo>
                    <a:pt x="4231" y="8677"/>
                    <a:pt x="4588" y="8855"/>
                    <a:pt x="4951" y="8855"/>
                  </a:cubicBezTo>
                  <a:cubicBezTo>
                    <a:pt x="5051" y="8855"/>
                    <a:pt x="5152" y="8841"/>
                    <a:pt x="5254" y="8807"/>
                  </a:cubicBezTo>
                  <a:cubicBezTo>
                    <a:pt x="5309" y="8790"/>
                    <a:pt x="5336" y="8756"/>
                    <a:pt x="5341" y="8702"/>
                  </a:cubicBezTo>
                  <a:cubicBezTo>
                    <a:pt x="5361" y="8499"/>
                    <a:pt x="5341" y="8435"/>
                    <a:pt x="5349" y="8301"/>
                  </a:cubicBezTo>
                  <a:cubicBezTo>
                    <a:pt x="5415" y="7009"/>
                    <a:pt x="5446" y="6086"/>
                    <a:pt x="5987" y="4525"/>
                  </a:cubicBezTo>
                  <a:cubicBezTo>
                    <a:pt x="6094" y="4217"/>
                    <a:pt x="6265" y="3769"/>
                    <a:pt x="6388" y="3312"/>
                  </a:cubicBezTo>
                  <a:cubicBezTo>
                    <a:pt x="6437" y="3131"/>
                    <a:pt x="6476" y="2947"/>
                    <a:pt x="6501" y="2769"/>
                  </a:cubicBezTo>
                  <a:cubicBezTo>
                    <a:pt x="6586" y="2161"/>
                    <a:pt x="6517" y="1448"/>
                    <a:pt x="6217" y="904"/>
                  </a:cubicBezTo>
                  <a:cubicBezTo>
                    <a:pt x="5996" y="508"/>
                    <a:pt x="5629" y="273"/>
                    <a:pt x="5203" y="135"/>
                  </a:cubicBezTo>
                  <a:cubicBezTo>
                    <a:pt x="4921" y="45"/>
                    <a:pt x="4618" y="0"/>
                    <a:pt x="43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7"/>
            <p:cNvSpPr/>
            <p:nvPr/>
          </p:nvSpPr>
          <p:spPr>
            <a:xfrm>
              <a:off x="652173" y="-776329"/>
              <a:ext cx="507831" cy="440942"/>
            </a:xfrm>
            <a:custGeom>
              <a:rect b="b" l="l" r="r" t="t"/>
              <a:pathLst>
                <a:path extrusionOk="0" h="5544" w="6385">
                  <a:moveTo>
                    <a:pt x="6385" y="0"/>
                  </a:moveTo>
                  <a:lnTo>
                    <a:pt x="6385" y="0"/>
                  </a:lnTo>
                  <a:cubicBezTo>
                    <a:pt x="6124" y="296"/>
                    <a:pt x="5429" y="1308"/>
                    <a:pt x="5156" y="2047"/>
                  </a:cubicBezTo>
                  <a:cubicBezTo>
                    <a:pt x="4874" y="2808"/>
                    <a:pt x="4801" y="3460"/>
                    <a:pt x="4442" y="3859"/>
                  </a:cubicBezTo>
                  <a:cubicBezTo>
                    <a:pt x="4316" y="3998"/>
                    <a:pt x="4184" y="4050"/>
                    <a:pt x="4040" y="4050"/>
                  </a:cubicBezTo>
                  <a:cubicBezTo>
                    <a:pt x="3715" y="4050"/>
                    <a:pt x="3329" y="3788"/>
                    <a:pt x="2812" y="3669"/>
                  </a:cubicBezTo>
                  <a:cubicBezTo>
                    <a:pt x="2738" y="3651"/>
                    <a:pt x="2662" y="3644"/>
                    <a:pt x="2586" y="3644"/>
                  </a:cubicBezTo>
                  <a:cubicBezTo>
                    <a:pt x="2290" y="3644"/>
                    <a:pt x="1973" y="3747"/>
                    <a:pt x="1617" y="3747"/>
                  </a:cubicBezTo>
                  <a:cubicBezTo>
                    <a:pt x="1464" y="3747"/>
                    <a:pt x="1304" y="3728"/>
                    <a:pt x="1136" y="3674"/>
                  </a:cubicBezTo>
                  <a:cubicBezTo>
                    <a:pt x="770" y="3556"/>
                    <a:pt x="637" y="3418"/>
                    <a:pt x="572" y="3358"/>
                  </a:cubicBezTo>
                  <a:cubicBezTo>
                    <a:pt x="134" y="4419"/>
                    <a:pt x="0" y="4404"/>
                    <a:pt x="88" y="4501"/>
                  </a:cubicBezTo>
                  <a:cubicBezTo>
                    <a:pt x="130" y="4550"/>
                    <a:pt x="179" y="4589"/>
                    <a:pt x="231" y="4626"/>
                  </a:cubicBezTo>
                  <a:cubicBezTo>
                    <a:pt x="1031" y="5192"/>
                    <a:pt x="1774" y="5285"/>
                    <a:pt x="2466" y="5285"/>
                  </a:cubicBezTo>
                  <a:cubicBezTo>
                    <a:pt x="2803" y="5285"/>
                    <a:pt x="3127" y="5263"/>
                    <a:pt x="3440" y="5263"/>
                  </a:cubicBezTo>
                  <a:cubicBezTo>
                    <a:pt x="3498" y="5263"/>
                    <a:pt x="3555" y="5264"/>
                    <a:pt x="3611" y="5265"/>
                  </a:cubicBezTo>
                  <a:cubicBezTo>
                    <a:pt x="3702" y="5267"/>
                    <a:pt x="3786" y="5301"/>
                    <a:pt x="3875" y="5314"/>
                  </a:cubicBezTo>
                  <a:cubicBezTo>
                    <a:pt x="4232" y="5365"/>
                    <a:pt x="4589" y="5543"/>
                    <a:pt x="4952" y="5543"/>
                  </a:cubicBezTo>
                  <a:cubicBezTo>
                    <a:pt x="5052" y="5543"/>
                    <a:pt x="5153" y="5530"/>
                    <a:pt x="5254" y="5496"/>
                  </a:cubicBezTo>
                  <a:cubicBezTo>
                    <a:pt x="5309" y="5478"/>
                    <a:pt x="5336" y="5445"/>
                    <a:pt x="5341" y="5391"/>
                  </a:cubicBezTo>
                  <a:cubicBezTo>
                    <a:pt x="5361" y="5188"/>
                    <a:pt x="5341" y="5123"/>
                    <a:pt x="5349" y="4989"/>
                  </a:cubicBezTo>
                  <a:cubicBezTo>
                    <a:pt x="5415" y="3697"/>
                    <a:pt x="5446" y="2775"/>
                    <a:pt x="5987" y="1214"/>
                  </a:cubicBezTo>
                  <a:cubicBezTo>
                    <a:pt x="6095" y="904"/>
                    <a:pt x="6268" y="457"/>
                    <a:pt x="6385"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7"/>
            <p:cNvSpPr/>
            <p:nvPr/>
          </p:nvSpPr>
          <p:spPr>
            <a:xfrm>
              <a:off x="686295" y="-447125"/>
              <a:ext cx="372621" cy="69991"/>
            </a:xfrm>
            <a:custGeom>
              <a:rect b="b" l="l" r="r" t="t"/>
              <a:pathLst>
                <a:path extrusionOk="0" h="880" w="4685">
                  <a:moveTo>
                    <a:pt x="25" y="1"/>
                  </a:moveTo>
                  <a:cubicBezTo>
                    <a:pt x="10" y="1"/>
                    <a:pt x="1" y="22"/>
                    <a:pt x="15" y="34"/>
                  </a:cubicBezTo>
                  <a:cubicBezTo>
                    <a:pt x="507" y="378"/>
                    <a:pt x="1098" y="588"/>
                    <a:pt x="1700" y="600"/>
                  </a:cubicBezTo>
                  <a:cubicBezTo>
                    <a:pt x="1902" y="599"/>
                    <a:pt x="2099" y="578"/>
                    <a:pt x="2297" y="578"/>
                  </a:cubicBezTo>
                  <a:cubicBezTo>
                    <a:pt x="2322" y="577"/>
                    <a:pt x="2347" y="577"/>
                    <a:pt x="2372" y="577"/>
                  </a:cubicBezTo>
                  <a:cubicBezTo>
                    <a:pt x="2743" y="577"/>
                    <a:pt x="3110" y="642"/>
                    <a:pt x="3468" y="748"/>
                  </a:cubicBezTo>
                  <a:cubicBezTo>
                    <a:pt x="3760" y="834"/>
                    <a:pt x="4066" y="880"/>
                    <a:pt x="4372" y="880"/>
                  </a:cubicBezTo>
                  <a:cubicBezTo>
                    <a:pt x="4467" y="880"/>
                    <a:pt x="4561" y="875"/>
                    <a:pt x="4656" y="866"/>
                  </a:cubicBezTo>
                  <a:cubicBezTo>
                    <a:pt x="4685" y="865"/>
                    <a:pt x="4681" y="822"/>
                    <a:pt x="4654" y="822"/>
                  </a:cubicBezTo>
                  <a:cubicBezTo>
                    <a:pt x="4653" y="822"/>
                    <a:pt x="4653" y="822"/>
                    <a:pt x="4652" y="822"/>
                  </a:cubicBezTo>
                  <a:cubicBezTo>
                    <a:pt x="4556" y="830"/>
                    <a:pt x="4460" y="835"/>
                    <a:pt x="4364" y="835"/>
                  </a:cubicBezTo>
                  <a:cubicBezTo>
                    <a:pt x="4263" y="835"/>
                    <a:pt x="4161" y="830"/>
                    <a:pt x="4060" y="819"/>
                  </a:cubicBezTo>
                  <a:cubicBezTo>
                    <a:pt x="3663" y="787"/>
                    <a:pt x="3290" y="624"/>
                    <a:pt x="2895" y="571"/>
                  </a:cubicBezTo>
                  <a:cubicBezTo>
                    <a:pt x="2723" y="542"/>
                    <a:pt x="2550" y="533"/>
                    <a:pt x="2377" y="533"/>
                  </a:cubicBezTo>
                  <a:cubicBezTo>
                    <a:pt x="2151" y="533"/>
                    <a:pt x="1924" y="548"/>
                    <a:pt x="1701" y="556"/>
                  </a:cubicBezTo>
                  <a:cubicBezTo>
                    <a:pt x="1108" y="546"/>
                    <a:pt x="521" y="341"/>
                    <a:pt x="35" y="4"/>
                  </a:cubicBezTo>
                  <a:cubicBezTo>
                    <a:pt x="32" y="2"/>
                    <a:pt x="28"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7"/>
            <p:cNvSpPr/>
            <p:nvPr/>
          </p:nvSpPr>
          <p:spPr>
            <a:xfrm>
              <a:off x="522051" y="-1222372"/>
              <a:ext cx="121768" cy="161377"/>
            </a:xfrm>
            <a:custGeom>
              <a:rect b="b" l="l" r="r" t="t"/>
              <a:pathLst>
                <a:path extrusionOk="0" h="2029" w="1531">
                  <a:moveTo>
                    <a:pt x="105" y="0"/>
                  </a:moveTo>
                  <a:cubicBezTo>
                    <a:pt x="102" y="0"/>
                    <a:pt x="98" y="1"/>
                    <a:pt x="95" y="1"/>
                  </a:cubicBezTo>
                  <a:cubicBezTo>
                    <a:pt x="26" y="9"/>
                    <a:pt x="1" y="73"/>
                    <a:pt x="18" y="134"/>
                  </a:cubicBezTo>
                  <a:cubicBezTo>
                    <a:pt x="56" y="269"/>
                    <a:pt x="333" y="535"/>
                    <a:pt x="393" y="662"/>
                  </a:cubicBezTo>
                  <a:cubicBezTo>
                    <a:pt x="437" y="760"/>
                    <a:pt x="350" y="844"/>
                    <a:pt x="282" y="909"/>
                  </a:cubicBezTo>
                  <a:cubicBezTo>
                    <a:pt x="210" y="976"/>
                    <a:pt x="167" y="1047"/>
                    <a:pt x="150" y="1121"/>
                  </a:cubicBezTo>
                  <a:cubicBezTo>
                    <a:pt x="78" y="1444"/>
                    <a:pt x="491" y="1823"/>
                    <a:pt x="749" y="1963"/>
                  </a:cubicBezTo>
                  <a:cubicBezTo>
                    <a:pt x="829" y="2007"/>
                    <a:pt x="916" y="2028"/>
                    <a:pt x="1000" y="2028"/>
                  </a:cubicBezTo>
                  <a:cubicBezTo>
                    <a:pt x="1218" y="2028"/>
                    <a:pt x="1423" y="1886"/>
                    <a:pt x="1471" y="1633"/>
                  </a:cubicBezTo>
                  <a:cubicBezTo>
                    <a:pt x="1531" y="1316"/>
                    <a:pt x="1400" y="512"/>
                    <a:pt x="1223" y="256"/>
                  </a:cubicBezTo>
                  <a:cubicBezTo>
                    <a:pt x="1191" y="210"/>
                    <a:pt x="1149" y="186"/>
                    <a:pt x="1107" y="186"/>
                  </a:cubicBezTo>
                  <a:cubicBezTo>
                    <a:pt x="1035" y="186"/>
                    <a:pt x="966" y="258"/>
                    <a:pt x="958" y="410"/>
                  </a:cubicBezTo>
                  <a:cubicBezTo>
                    <a:pt x="953" y="491"/>
                    <a:pt x="942" y="526"/>
                    <a:pt x="914" y="526"/>
                  </a:cubicBezTo>
                  <a:cubicBezTo>
                    <a:pt x="859" y="526"/>
                    <a:pt x="737" y="390"/>
                    <a:pt x="463" y="199"/>
                  </a:cubicBezTo>
                  <a:cubicBezTo>
                    <a:pt x="393" y="151"/>
                    <a:pt x="203" y="0"/>
                    <a:pt x="105"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7"/>
            <p:cNvSpPr/>
            <p:nvPr/>
          </p:nvSpPr>
          <p:spPr>
            <a:xfrm>
              <a:off x="597452" y="-1181013"/>
              <a:ext cx="17577" cy="41120"/>
            </a:xfrm>
            <a:custGeom>
              <a:rect b="b" l="l" r="r" t="t"/>
              <a:pathLst>
                <a:path extrusionOk="0" h="517" w="221">
                  <a:moveTo>
                    <a:pt x="21" y="1"/>
                  </a:moveTo>
                  <a:cubicBezTo>
                    <a:pt x="17" y="1"/>
                    <a:pt x="11" y="2"/>
                    <a:pt x="8" y="6"/>
                  </a:cubicBezTo>
                  <a:cubicBezTo>
                    <a:pt x="0" y="14"/>
                    <a:pt x="1" y="26"/>
                    <a:pt x="10" y="34"/>
                  </a:cubicBezTo>
                  <a:cubicBezTo>
                    <a:pt x="138" y="157"/>
                    <a:pt x="172" y="332"/>
                    <a:pt x="191" y="504"/>
                  </a:cubicBezTo>
                  <a:cubicBezTo>
                    <a:pt x="193" y="512"/>
                    <a:pt x="200" y="516"/>
                    <a:pt x="206" y="516"/>
                  </a:cubicBezTo>
                  <a:cubicBezTo>
                    <a:pt x="214" y="516"/>
                    <a:pt x="221" y="511"/>
                    <a:pt x="219" y="503"/>
                  </a:cubicBezTo>
                  <a:cubicBezTo>
                    <a:pt x="217" y="462"/>
                    <a:pt x="217" y="411"/>
                    <a:pt x="209" y="367"/>
                  </a:cubicBezTo>
                  <a:cubicBezTo>
                    <a:pt x="190" y="232"/>
                    <a:pt x="145" y="91"/>
                    <a:pt x="32" y="5"/>
                  </a:cubicBezTo>
                  <a:cubicBezTo>
                    <a:pt x="29" y="2"/>
                    <a:pt x="25" y="1"/>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7"/>
            <p:cNvSpPr/>
            <p:nvPr/>
          </p:nvSpPr>
          <p:spPr>
            <a:xfrm>
              <a:off x="598168" y="-1081592"/>
              <a:ext cx="35870" cy="21077"/>
            </a:xfrm>
            <a:custGeom>
              <a:rect b="b" l="l" r="r" t="t"/>
              <a:pathLst>
                <a:path extrusionOk="0" h="265" w="451">
                  <a:moveTo>
                    <a:pt x="421" y="1"/>
                  </a:moveTo>
                  <a:cubicBezTo>
                    <a:pt x="414" y="1"/>
                    <a:pt x="407" y="4"/>
                    <a:pt x="402" y="12"/>
                  </a:cubicBezTo>
                  <a:cubicBezTo>
                    <a:pt x="329" y="154"/>
                    <a:pt x="178" y="224"/>
                    <a:pt x="22" y="228"/>
                  </a:cubicBezTo>
                  <a:cubicBezTo>
                    <a:pt x="1" y="228"/>
                    <a:pt x="2" y="263"/>
                    <a:pt x="22" y="264"/>
                  </a:cubicBezTo>
                  <a:cubicBezTo>
                    <a:pt x="27" y="264"/>
                    <a:pt x="33" y="264"/>
                    <a:pt x="38" y="264"/>
                  </a:cubicBezTo>
                  <a:cubicBezTo>
                    <a:pt x="200" y="264"/>
                    <a:pt x="371" y="187"/>
                    <a:pt x="442" y="34"/>
                  </a:cubicBezTo>
                  <a:cubicBezTo>
                    <a:pt x="451" y="17"/>
                    <a:pt x="436" y="1"/>
                    <a:pt x="4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7"/>
            <p:cNvSpPr/>
            <p:nvPr/>
          </p:nvSpPr>
          <p:spPr>
            <a:xfrm>
              <a:off x="557604" y="-1131620"/>
              <a:ext cx="623475" cy="341444"/>
            </a:xfrm>
            <a:custGeom>
              <a:rect b="b" l="l" r="r" t="t"/>
              <a:pathLst>
                <a:path extrusionOk="0" h="4293" w="7839">
                  <a:moveTo>
                    <a:pt x="1042" y="76"/>
                  </a:moveTo>
                  <a:cubicBezTo>
                    <a:pt x="1011" y="76"/>
                    <a:pt x="979" y="89"/>
                    <a:pt x="940" y="118"/>
                  </a:cubicBezTo>
                  <a:cubicBezTo>
                    <a:pt x="718" y="283"/>
                    <a:pt x="475" y="473"/>
                    <a:pt x="285" y="658"/>
                  </a:cubicBezTo>
                  <a:cubicBezTo>
                    <a:pt x="0" y="934"/>
                    <a:pt x="18" y="799"/>
                    <a:pt x="465" y="1556"/>
                  </a:cubicBezTo>
                  <a:cubicBezTo>
                    <a:pt x="480" y="1580"/>
                    <a:pt x="493" y="1604"/>
                    <a:pt x="509" y="1628"/>
                  </a:cubicBezTo>
                  <a:cubicBezTo>
                    <a:pt x="516" y="1638"/>
                    <a:pt x="522" y="1651"/>
                    <a:pt x="528" y="1661"/>
                  </a:cubicBezTo>
                  <a:cubicBezTo>
                    <a:pt x="998" y="2422"/>
                    <a:pt x="1945" y="3614"/>
                    <a:pt x="2608" y="4056"/>
                  </a:cubicBezTo>
                  <a:cubicBezTo>
                    <a:pt x="2901" y="4251"/>
                    <a:pt x="3009" y="4292"/>
                    <a:pt x="3244" y="4292"/>
                  </a:cubicBezTo>
                  <a:cubicBezTo>
                    <a:pt x="3276" y="4292"/>
                    <a:pt x="3310" y="4292"/>
                    <a:pt x="3346" y="4291"/>
                  </a:cubicBezTo>
                  <a:cubicBezTo>
                    <a:pt x="3416" y="4287"/>
                    <a:pt x="4349" y="4231"/>
                    <a:pt x="4684" y="4173"/>
                  </a:cubicBezTo>
                  <a:cubicBezTo>
                    <a:pt x="4809" y="4152"/>
                    <a:pt x="4937" y="4144"/>
                    <a:pt x="5060" y="4117"/>
                  </a:cubicBezTo>
                  <a:cubicBezTo>
                    <a:pt x="5395" y="4043"/>
                    <a:pt x="6076" y="3876"/>
                    <a:pt x="6435" y="3768"/>
                  </a:cubicBezTo>
                  <a:cubicBezTo>
                    <a:pt x="6681" y="3695"/>
                    <a:pt x="6919" y="3598"/>
                    <a:pt x="7151" y="3485"/>
                  </a:cubicBezTo>
                  <a:cubicBezTo>
                    <a:pt x="7838" y="3148"/>
                    <a:pt x="7709" y="2134"/>
                    <a:pt x="7001" y="1921"/>
                  </a:cubicBezTo>
                  <a:cubicBezTo>
                    <a:pt x="6883" y="1885"/>
                    <a:pt x="6778" y="1868"/>
                    <a:pt x="6661" y="1868"/>
                  </a:cubicBezTo>
                  <a:cubicBezTo>
                    <a:pt x="6376" y="1868"/>
                    <a:pt x="6018" y="1971"/>
                    <a:pt x="5220" y="2171"/>
                  </a:cubicBezTo>
                  <a:cubicBezTo>
                    <a:pt x="4050" y="2466"/>
                    <a:pt x="3792" y="2547"/>
                    <a:pt x="3715" y="2547"/>
                  </a:cubicBezTo>
                  <a:cubicBezTo>
                    <a:pt x="3686" y="2547"/>
                    <a:pt x="3682" y="2536"/>
                    <a:pt x="3666" y="2520"/>
                  </a:cubicBezTo>
                  <a:cubicBezTo>
                    <a:pt x="2693" y="1584"/>
                    <a:pt x="2100" y="1017"/>
                    <a:pt x="1740" y="676"/>
                  </a:cubicBezTo>
                  <a:cubicBezTo>
                    <a:pt x="1733" y="670"/>
                    <a:pt x="1728" y="665"/>
                    <a:pt x="1722" y="660"/>
                  </a:cubicBezTo>
                  <a:cubicBezTo>
                    <a:pt x="1026" y="1"/>
                    <a:pt x="1270" y="229"/>
                    <a:pt x="1173" y="142"/>
                  </a:cubicBezTo>
                  <a:cubicBezTo>
                    <a:pt x="1124" y="100"/>
                    <a:pt x="1084" y="76"/>
                    <a:pt x="1042" y="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7"/>
            <p:cNvSpPr/>
            <p:nvPr/>
          </p:nvSpPr>
          <p:spPr>
            <a:xfrm>
              <a:off x="557525" y="-1131700"/>
              <a:ext cx="136880" cy="129483"/>
            </a:xfrm>
            <a:custGeom>
              <a:rect b="b" l="l" r="r" t="t"/>
              <a:pathLst>
                <a:path extrusionOk="0" h="1628" w="1721">
                  <a:moveTo>
                    <a:pt x="1042" y="75"/>
                  </a:moveTo>
                  <a:cubicBezTo>
                    <a:pt x="1011" y="75"/>
                    <a:pt x="979" y="88"/>
                    <a:pt x="940" y="117"/>
                  </a:cubicBezTo>
                  <a:cubicBezTo>
                    <a:pt x="718" y="282"/>
                    <a:pt x="474" y="472"/>
                    <a:pt x="284" y="657"/>
                  </a:cubicBezTo>
                  <a:cubicBezTo>
                    <a:pt x="0" y="933"/>
                    <a:pt x="17" y="796"/>
                    <a:pt x="465" y="1555"/>
                  </a:cubicBezTo>
                  <a:cubicBezTo>
                    <a:pt x="479" y="1578"/>
                    <a:pt x="493" y="1602"/>
                    <a:pt x="509" y="1627"/>
                  </a:cubicBezTo>
                  <a:cubicBezTo>
                    <a:pt x="650" y="1494"/>
                    <a:pt x="960" y="1229"/>
                    <a:pt x="1720" y="658"/>
                  </a:cubicBezTo>
                  <a:cubicBezTo>
                    <a:pt x="1026" y="1"/>
                    <a:pt x="1268" y="227"/>
                    <a:pt x="1172" y="140"/>
                  </a:cubicBezTo>
                  <a:cubicBezTo>
                    <a:pt x="1123" y="98"/>
                    <a:pt x="1084" y="75"/>
                    <a:pt x="1042" y="7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7"/>
            <p:cNvSpPr/>
            <p:nvPr/>
          </p:nvSpPr>
          <p:spPr>
            <a:xfrm>
              <a:off x="772035" y="-859206"/>
              <a:ext cx="362361" cy="70070"/>
            </a:xfrm>
            <a:custGeom>
              <a:rect b="b" l="l" r="r" t="t"/>
              <a:pathLst>
                <a:path extrusionOk="0" h="881" w="4556">
                  <a:moveTo>
                    <a:pt x="4535" y="0"/>
                  </a:moveTo>
                  <a:cubicBezTo>
                    <a:pt x="4532" y="0"/>
                    <a:pt x="4530" y="1"/>
                    <a:pt x="4527" y="2"/>
                  </a:cubicBezTo>
                  <a:cubicBezTo>
                    <a:pt x="3817" y="302"/>
                    <a:pt x="3079" y="538"/>
                    <a:pt x="2320" y="681"/>
                  </a:cubicBezTo>
                  <a:cubicBezTo>
                    <a:pt x="1881" y="757"/>
                    <a:pt x="1425" y="834"/>
                    <a:pt x="975" y="834"/>
                  </a:cubicBezTo>
                  <a:cubicBezTo>
                    <a:pt x="657" y="834"/>
                    <a:pt x="343" y="796"/>
                    <a:pt x="40" y="691"/>
                  </a:cubicBezTo>
                  <a:cubicBezTo>
                    <a:pt x="36" y="690"/>
                    <a:pt x="34" y="689"/>
                    <a:pt x="31" y="689"/>
                  </a:cubicBezTo>
                  <a:cubicBezTo>
                    <a:pt x="8" y="689"/>
                    <a:pt x="0" y="724"/>
                    <a:pt x="24" y="733"/>
                  </a:cubicBezTo>
                  <a:cubicBezTo>
                    <a:pt x="334" y="841"/>
                    <a:pt x="654" y="881"/>
                    <a:pt x="976" y="881"/>
                  </a:cubicBezTo>
                  <a:cubicBezTo>
                    <a:pt x="1430" y="881"/>
                    <a:pt x="1888" y="802"/>
                    <a:pt x="2329" y="727"/>
                  </a:cubicBezTo>
                  <a:cubicBezTo>
                    <a:pt x="3091" y="587"/>
                    <a:pt x="3830" y="341"/>
                    <a:pt x="4542" y="35"/>
                  </a:cubicBezTo>
                  <a:cubicBezTo>
                    <a:pt x="4551" y="31"/>
                    <a:pt x="4555" y="21"/>
                    <a:pt x="4551" y="10"/>
                  </a:cubicBezTo>
                  <a:cubicBezTo>
                    <a:pt x="4548" y="4"/>
                    <a:pt x="4542" y="0"/>
                    <a:pt x="45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7"/>
            <p:cNvSpPr/>
            <p:nvPr/>
          </p:nvSpPr>
          <p:spPr>
            <a:xfrm>
              <a:off x="693771" y="-1079762"/>
              <a:ext cx="329991" cy="144833"/>
            </a:xfrm>
            <a:custGeom>
              <a:rect b="b" l="l" r="r" t="t"/>
              <a:pathLst>
                <a:path extrusionOk="0" h="1821" w="4149">
                  <a:moveTo>
                    <a:pt x="25" y="1"/>
                  </a:moveTo>
                  <a:cubicBezTo>
                    <a:pt x="19" y="1"/>
                    <a:pt x="12" y="3"/>
                    <a:pt x="8" y="8"/>
                  </a:cubicBezTo>
                  <a:cubicBezTo>
                    <a:pt x="1" y="16"/>
                    <a:pt x="1" y="31"/>
                    <a:pt x="10" y="40"/>
                  </a:cubicBezTo>
                  <a:lnTo>
                    <a:pt x="884" y="873"/>
                  </a:lnTo>
                  <a:cubicBezTo>
                    <a:pt x="1028" y="1011"/>
                    <a:pt x="1399" y="1365"/>
                    <a:pt x="1540" y="1499"/>
                  </a:cubicBezTo>
                  <a:cubicBezTo>
                    <a:pt x="1745" y="1743"/>
                    <a:pt x="2013" y="1821"/>
                    <a:pt x="2295" y="1821"/>
                  </a:cubicBezTo>
                  <a:cubicBezTo>
                    <a:pt x="2519" y="1821"/>
                    <a:pt x="2751" y="1772"/>
                    <a:pt x="2968" y="1717"/>
                  </a:cubicBezTo>
                  <a:cubicBezTo>
                    <a:pt x="3360" y="1618"/>
                    <a:pt x="3744" y="1495"/>
                    <a:pt x="4128" y="1371"/>
                  </a:cubicBezTo>
                  <a:cubicBezTo>
                    <a:pt x="4148" y="1366"/>
                    <a:pt x="4141" y="1338"/>
                    <a:pt x="4124" y="1338"/>
                  </a:cubicBezTo>
                  <a:cubicBezTo>
                    <a:pt x="4122" y="1338"/>
                    <a:pt x="4120" y="1339"/>
                    <a:pt x="4117" y="1340"/>
                  </a:cubicBezTo>
                  <a:cubicBezTo>
                    <a:pt x="3732" y="1461"/>
                    <a:pt x="3348" y="1582"/>
                    <a:pt x="2958" y="1678"/>
                  </a:cubicBezTo>
                  <a:cubicBezTo>
                    <a:pt x="2744" y="1726"/>
                    <a:pt x="2511" y="1781"/>
                    <a:pt x="2286" y="1781"/>
                  </a:cubicBezTo>
                  <a:cubicBezTo>
                    <a:pt x="2115" y="1781"/>
                    <a:pt x="1949" y="1749"/>
                    <a:pt x="1798" y="1659"/>
                  </a:cubicBezTo>
                  <a:cubicBezTo>
                    <a:pt x="1655" y="1564"/>
                    <a:pt x="1485" y="1375"/>
                    <a:pt x="1353" y="1257"/>
                  </a:cubicBezTo>
                  <a:lnTo>
                    <a:pt x="916" y="841"/>
                  </a:lnTo>
                  <a:lnTo>
                    <a:pt x="41" y="6"/>
                  </a:lnTo>
                  <a:cubicBezTo>
                    <a:pt x="37" y="3"/>
                    <a:pt x="31"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7"/>
            <p:cNvSpPr/>
            <p:nvPr/>
          </p:nvSpPr>
          <p:spPr>
            <a:xfrm>
              <a:off x="812997" y="-893248"/>
              <a:ext cx="17100" cy="57663"/>
            </a:xfrm>
            <a:custGeom>
              <a:rect b="b" l="l" r="r" t="t"/>
              <a:pathLst>
                <a:path extrusionOk="0" h="725" w="215">
                  <a:moveTo>
                    <a:pt x="191" y="0"/>
                  </a:moveTo>
                  <a:cubicBezTo>
                    <a:pt x="185" y="0"/>
                    <a:pt x="180" y="3"/>
                    <a:pt x="177" y="10"/>
                  </a:cubicBezTo>
                  <a:cubicBezTo>
                    <a:pt x="70" y="223"/>
                    <a:pt x="1" y="461"/>
                    <a:pt x="6" y="703"/>
                  </a:cubicBezTo>
                  <a:cubicBezTo>
                    <a:pt x="6" y="718"/>
                    <a:pt x="17" y="725"/>
                    <a:pt x="28" y="725"/>
                  </a:cubicBezTo>
                  <a:cubicBezTo>
                    <a:pt x="40" y="725"/>
                    <a:pt x="51" y="717"/>
                    <a:pt x="51" y="703"/>
                  </a:cubicBezTo>
                  <a:cubicBezTo>
                    <a:pt x="52" y="469"/>
                    <a:pt x="110" y="238"/>
                    <a:pt x="207" y="24"/>
                  </a:cubicBezTo>
                  <a:cubicBezTo>
                    <a:pt x="214" y="11"/>
                    <a:pt x="202" y="0"/>
                    <a:pt x="1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7"/>
            <p:cNvSpPr/>
            <p:nvPr/>
          </p:nvSpPr>
          <p:spPr>
            <a:xfrm>
              <a:off x="822621" y="-1019951"/>
              <a:ext cx="36666" cy="63946"/>
            </a:xfrm>
            <a:custGeom>
              <a:rect b="b" l="l" r="r" t="t"/>
              <a:pathLst>
                <a:path extrusionOk="0" h="804" w="461">
                  <a:moveTo>
                    <a:pt x="440" y="0"/>
                  </a:moveTo>
                  <a:cubicBezTo>
                    <a:pt x="436" y="0"/>
                    <a:pt x="432" y="2"/>
                    <a:pt x="428" y="5"/>
                  </a:cubicBezTo>
                  <a:cubicBezTo>
                    <a:pt x="372" y="57"/>
                    <a:pt x="326" y="114"/>
                    <a:pt x="281" y="175"/>
                  </a:cubicBezTo>
                  <a:cubicBezTo>
                    <a:pt x="153" y="356"/>
                    <a:pt x="64" y="561"/>
                    <a:pt x="3" y="773"/>
                  </a:cubicBezTo>
                  <a:cubicBezTo>
                    <a:pt x="0" y="787"/>
                    <a:pt x="7" y="798"/>
                    <a:pt x="19" y="802"/>
                  </a:cubicBezTo>
                  <a:cubicBezTo>
                    <a:pt x="21" y="803"/>
                    <a:pt x="23" y="803"/>
                    <a:pt x="25" y="803"/>
                  </a:cubicBezTo>
                  <a:cubicBezTo>
                    <a:pt x="34" y="803"/>
                    <a:pt x="44" y="796"/>
                    <a:pt x="46" y="787"/>
                  </a:cubicBezTo>
                  <a:cubicBezTo>
                    <a:pt x="133" y="515"/>
                    <a:pt x="249" y="238"/>
                    <a:pt x="451" y="32"/>
                  </a:cubicBezTo>
                  <a:cubicBezTo>
                    <a:pt x="459" y="26"/>
                    <a:pt x="460" y="14"/>
                    <a:pt x="452" y="6"/>
                  </a:cubicBezTo>
                  <a:cubicBezTo>
                    <a:pt x="449" y="2"/>
                    <a:pt x="444" y="0"/>
                    <a:pt x="4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7"/>
            <p:cNvSpPr/>
            <p:nvPr/>
          </p:nvSpPr>
          <p:spPr>
            <a:xfrm>
              <a:off x="902317" y="-1128439"/>
              <a:ext cx="163285" cy="150719"/>
            </a:xfrm>
            <a:custGeom>
              <a:rect b="b" l="l" r="r" t="t"/>
              <a:pathLst>
                <a:path extrusionOk="0" h="1895" w="2053">
                  <a:moveTo>
                    <a:pt x="1060" y="0"/>
                  </a:moveTo>
                  <a:cubicBezTo>
                    <a:pt x="723" y="0"/>
                    <a:pt x="420" y="213"/>
                    <a:pt x="408" y="655"/>
                  </a:cubicBezTo>
                  <a:cubicBezTo>
                    <a:pt x="401" y="894"/>
                    <a:pt x="143" y="1373"/>
                    <a:pt x="121" y="1429"/>
                  </a:cubicBezTo>
                  <a:cubicBezTo>
                    <a:pt x="0" y="1742"/>
                    <a:pt x="522" y="1880"/>
                    <a:pt x="727" y="1892"/>
                  </a:cubicBezTo>
                  <a:cubicBezTo>
                    <a:pt x="755" y="1894"/>
                    <a:pt x="782" y="1895"/>
                    <a:pt x="810" y="1895"/>
                  </a:cubicBezTo>
                  <a:cubicBezTo>
                    <a:pt x="1045" y="1895"/>
                    <a:pt x="1281" y="1830"/>
                    <a:pt x="1488" y="1721"/>
                  </a:cubicBezTo>
                  <a:cubicBezTo>
                    <a:pt x="1665" y="1629"/>
                    <a:pt x="2053" y="1381"/>
                    <a:pt x="1978" y="1198"/>
                  </a:cubicBezTo>
                  <a:cubicBezTo>
                    <a:pt x="1809" y="792"/>
                    <a:pt x="1976" y="663"/>
                    <a:pt x="1825" y="430"/>
                  </a:cubicBezTo>
                  <a:cubicBezTo>
                    <a:pt x="1643" y="146"/>
                    <a:pt x="1340" y="0"/>
                    <a:pt x="1060"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7"/>
            <p:cNvSpPr/>
            <p:nvPr/>
          </p:nvSpPr>
          <p:spPr>
            <a:xfrm>
              <a:off x="925064" y="-1128598"/>
              <a:ext cx="104748" cy="92817"/>
            </a:xfrm>
            <a:custGeom>
              <a:rect b="b" l="l" r="r" t="t"/>
              <a:pathLst>
                <a:path extrusionOk="0" h="1167" w="1317">
                  <a:moveTo>
                    <a:pt x="775" y="1"/>
                  </a:moveTo>
                  <a:cubicBezTo>
                    <a:pt x="438" y="1"/>
                    <a:pt x="137" y="214"/>
                    <a:pt x="124" y="656"/>
                  </a:cubicBezTo>
                  <a:cubicBezTo>
                    <a:pt x="124" y="676"/>
                    <a:pt x="122" y="697"/>
                    <a:pt x="118" y="718"/>
                  </a:cubicBezTo>
                  <a:cubicBezTo>
                    <a:pt x="103" y="808"/>
                    <a:pt x="67" y="913"/>
                    <a:pt x="26" y="1015"/>
                  </a:cubicBezTo>
                  <a:cubicBezTo>
                    <a:pt x="16" y="1038"/>
                    <a:pt x="9" y="1056"/>
                    <a:pt x="1" y="1076"/>
                  </a:cubicBezTo>
                  <a:cubicBezTo>
                    <a:pt x="176" y="1140"/>
                    <a:pt x="331" y="1167"/>
                    <a:pt x="467" y="1167"/>
                  </a:cubicBezTo>
                  <a:cubicBezTo>
                    <a:pt x="1080" y="1167"/>
                    <a:pt x="1317" y="634"/>
                    <a:pt x="1317" y="634"/>
                  </a:cubicBezTo>
                  <a:lnTo>
                    <a:pt x="1313" y="187"/>
                  </a:lnTo>
                  <a:cubicBezTo>
                    <a:pt x="1281" y="161"/>
                    <a:pt x="1246" y="138"/>
                    <a:pt x="1212" y="120"/>
                  </a:cubicBezTo>
                  <a:cubicBezTo>
                    <a:pt x="1074" y="41"/>
                    <a:pt x="921" y="1"/>
                    <a:pt x="775" y="1"/>
                  </a:cubicBezTo>
                  <a:close/>
                </a:path>
              </a:pathLst>
            </a:custGeom>
            <a:solidFill>
              <a:srgbClr val="EA7F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7"/>
            <p:cNvSpPr/>
            <p:nvPr/>
          </p:nvSpPr>
          <p:spPr>
            <a:xfrm>
              <a:off x="876626" y="-1319566"/>
              <a:ext cx="247592" cy="254830"/>
            </a:xfrm>
            <a:custGeom>
              <a:rect b="b" l="l" r="r" t="t"/>
              <a:pathLst>
                <a:path extrusionOk="0" h="3204" w="3113">
                  <a:moveTo>
                    <a:pt x="1696" y="0"/>
                  </a:moveTo>
                  <a:cubicBezTo>
                    <a:pt x="1087" y="0"/>
                    <a:pt x="502" y="518"/>
                    <a:pt x="280" y="1197"/>
                  </a:cubicBezTo>
                  <a:cubicBezTo>
                    <a:pt x="1" y="2054"/>
                    <a:pt x="133" y="2957"/>
                    <a:pt x="938" y="3164"/>
                  </a:cubicBezTo>
                  <a:cubicBezTo>
                    <a:pt x="1044" y="3191"/>
                    <a:pt x="1153" y="3204"/>
                    <a:pt x="1264" y="3204"/>
                  </a:cubicBezTo>
                  <a:cubicBezTo>
                    <a:pt x="1907" y="3204"/>
                    <a:pt x="2594" y="2761"/>
                    <a:pt x="2833" y="2032"/>
                  </a:cubicBezTo>
                  <a:cubicBezTo>
                    <a:pt x="3113" y="1176"/>
                    <a:pt x="2759" y="321"/>
                    <a:pt x="2062" y="66"/>
                  </a:cubicBezTo>
                  <a:cubicBezTo>
                    <a:pt x="1941" y="21"/>
                    <a:pt x="1818" y="0"/>
                    <a:pt x="1696"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7"/>
            <p:cNvSpPr/>
            <p:nvPr/>
          </p:nvSpPr>
          <p:spPr>
            <a:xfrm>
              <a:off x="915440" y="-1243688"/>
              <a:ext cx="32212" cy="19407"/>
            </a:xfrm>
            <a:custGeom>
              <a:rect b="b" l="l" r="r" t="t"/>
              <a:pathLst>
                <a:path extrusionOk="0" h="244" w="405">
                  <a:moveTo>
                    <a:pt x="132" y="0"/>
                  </a:moveTo>
                  <a:cubicBezTo>
                    <a:pt x="97" y="0"/>
                    <a:pt x="67" y="12"/>
                    <a:pt x="50" y="41"/>
                  </a:cubicBezTo>
                  <a:cubicBezTo>
                    <a:pt x="0" y="125"/>
                    <a:pt x="167" y="244"/>
                    <a:pt x="273" y="244"/>
                  </a:cubicBezTo>
                  <a:cubicBezTo>
                    <a:pt x="302" y="244"/>
                    <a:pt x="326" y="235"/>
                    <a:pt x="340" y="216"/>
                  </a:cubicBezTo>
                  <a:cubicBezTo>
                    <a:pt x="405" y="128"/>
                    <a:pt x="244" y="0"/>
                    <a:pt x="132" y="0"/>
                  </a:cubicBezTo>
                  <a:close/>
                </a:path>
              </a:pathLst>
            </a:custGeom>
            <a:solidFill>
              <a:srgbClr val="612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7"/>
            <p:cNvSpPr/>
            <p:nvPr/>
          </p:nvSpPr>
          <p:spPr>
            <a:xfrm>
              <a:off x="991875" y="-1222849"/>
              <a:ext cx="27837" cy="15748"/>
            </a:xfrm>
            <a:custGeom>
              <a:rect b="b" l="l" r="r" t="t"/>
              <a:pathLst>
                <a:path extrusionOk="0" h="198" w="350">
                  <a:moveTo>
                    <a:pt x="171" y="1"/>
                  </a:moveTo>
                  <a:cubicBezTo>
                    <a:pt x="87" y="1"/>
                    <a:pt x="3" y="34"/>
                    <a:pt x="2" y="105"/>
                  </a:cubicBezTo>
                  <a:cubicBezTo>
                    <a:pt x="1" y="166"/>
                    <a:pt x="84" y="197"/>
                    <a:pt x="168" y="197"/>
                  </a:cubicBezTo>
                  <a:cubicBezTo>
                    <a:pt x="250" y="197"/>
                    <a:pt x="333" y="168"/>
                    <a:pt x="340" y="111"/>
                  </a:cubicBezTo>
                  <a:cubicBezTo>
                    <a:pt x="350" y="38"/>
                    <a:pt x="261" y="1"/>
                    <a:pt x="171" y="1"/>
                  </a:cubicBezTo>
                  <a:close/>
                </a:path>
              </a:pathLst>
            </a:custGeom>
            <a:solidFill>
              <a:srgbClr val="612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7"/>
            <p:cNvSpPr/>
            <p:nvPr/>
          </p:nvSpPr>
          <p:spPr>
            <a:xfrm>
              <a:off x="916395" y="-1214100"/>
              <a:ext cx="15509" cy="16941"/>
            </a:xfrm>
            <a:custGeom>
              <a:rect b="b" l="l" r="r" t="t"/>
              <a:pathLst>
                <a:path extrusionOk="0" h="213" w="195">
                  <a:moveTo>
                    <a:pt x="99" y="0"/>
                  </a:moveTo>
                  <a:cubicBezTo>
                    <a:pt x="72" y="0"/>
                    <a:pt x="43" y="13"/>
                    <a:pt x="26" y="39"/>
                  </a:cubicBezTo>
                  <a:cubicBezTo>
                    <a:pt x="10" y="62"/>
                    <a:pt x="1" y="95"/>
                    <a:pt x="1" y="123"/>
                  </a:cubicBezTo>
                  <a:cubicBezTo>
                    <a:pt x="1" y="170"/>
                    <a:pt x="24" y="204"/>
                    <a:pt x="61" y="211"/>
                  </a:cubicBezTo>
                  <a:cubicBezTo>
                    <a:pt x="67" y="212"/>
                    <a:pt x="72" y="213"/>
                    <a:pt x="77" y="213"/>
                  </a:cubicBezTo>
                  <a:cubicBezTo>
                    <a:pt x="149" y="213"/>
                    <a:pt x="194" y="116"/>
                    <a:pt x="174" y="52"/>
                  </a:cubicBezTo>
                  <a:cubicBezTo>
                    <a:pt x="163" y="17"/>
                    <a:pt x="131" y="0"/>
                    <a:pt x="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7"/>
            <p:cNvSpPr/>
            <p:nvPr/>
          </p:nvSpPr>
          <p:spPr>
            <a:xfrm>
              <a:off x="989807" y="-1198352"/>
              <a:ext cx="15509" cy="17100"/>
            </a:xfrm>
            <a:custGeom>
              <a:rect b="b" l="l" r="r" t="t"/>
              <a:pathLst>
                <a:path extrusionOk="0" h="215" w="195">
                  <a:moveTo>
                    <a:pt x="99" y="0"/>
                  </a:moveTo>
                  <a:cubicBezTo>
                    <a:pt x="70" y="0"/>
                    <a:pt x="40" y="14"/>
                    <a:pt x="23" y="42"/>
                  </a:cubicBezTo>
                  <a:cubicBezTo>
                    <a:pt x="8" y="68"/>
                    <a:pt x="1" y="100"/>
                    <a:pt x="2" y="128"/>
                  </a:cubicBezTo>
                  <a:cubicBezTo>
                    <a:pt x="3" y="175"/>
                    <a:pt x="28" y="208"/>
                    <a:pt x="65" y="213"/>
                  </a:cubicBezTo>
                  <a:cubicBezTo>
                    <a:pt x="69" y="214"/>
                    <a:pt x="73" y="214"/>
                    <a:pt x="77" y="214"/>
                  </a:cubicBezTo>
                  <a:cubicBezTo>
                    <a:pt x="152" y="214"/>
                    <a:pt x="195" y="114"/>
                    <a:pt x="171" y="49"/>
                  </a:cubicBezTo>
                  <a:cubicBezTo>
                    <a:pt x="159" y="16"/>
                    <a:pt x="129" y="0"/>
                    <a:pt x="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7"/>
            <p:cNvSpPr/>
            <p:nvPr/>
          </p:nvSpPr>
          <p:spPr>
            <a:xfrm>
              <a:off x="924110" y="-1149834"/>
              <a:ext cx="48198" cy="26644"/>
            </a:xfrm>
            <a:custGeom>
              <a:rect b="b" l="l" r="r" t="t"/>
              <a:pathLst>
                <a:path extrusionOk="0" h="335" w="606">
                  <a:moveTo>
                    <a:pt x="283" y="0"/>
                  </a:moveTo>
                  <a:cubicBezTo>
                    <a:pt x="230" y="0"/>
                    <a:pt x="179" y="13"/>
                    <a:pt x="135" y="38"/>
                  </a:cubicBezTo>
                  <a:cubicBezTo>
                    <a:pt x="133" y="39"/>
                    <a:pt x="129" y="42"/>
                    <a:pt x="125" y="44"/>
                  </a:cubicBezTo>
                  <a:cubicBezTo>
                    <a:pt x="93" y="63"/>
                    <a:pt x="66" y="90"/>
                    <a:pt x="43" y="122"/>
                  </a:cubicBezTo>
                  <a:cubicBezTo>
                    <a:pt x="22" y="155"/>
                    <a:pt x="0" y="207"/>
                    <a:pt x="18" y="242"/>
                  </a:cubicBezTo>
                  <a:cubicBezTo>
                    <a:pt x="26" y="258"/>
                    <a:pt x="37" y="270"/>
                    <a:pt x="52" y="279"/>
                  </a:cubicBezTo>
                  <a:cubicBezTo>
                    <a:pt x="64" y="288"/>
                    <a:pt x="79" y="293"/>
                    <a:pt x="95" y="293"/>
                  </a:cubicBezTo>
                  <a:cubicBezTo>
                    <a:pt x="100" y="293"/>
                    <a:pt x="105" y="292"/>
                    <a:pt x="110" y="291"/>
                  </a:cubicBezTo>
                  <a:cubicBezTo>
                    <a:pt x="130" y="288"/>
                    <a:pt x="150" y="283"/>
                    <a:pt x="170" y="276"/>
                  </a:cubicBezTo>
                  <a:cubicBezTo>
                    <a:pt x="198" y="268"/>
                    <a:pt x="226" y="264"/>
                    <a:pt x="254" y="264"/>
                  </a:cubicBezTo>
                  <a:cubicBezTo>
                    <a:pt x="302" y="264"/>
                    <a:pt x="350" y="276"/>
                    <a:pt x="398" y="300"/>
                  </a:cubicBezTo>
                  <a:cubicBezTo>
                    <a:pt x="422" y="311"/>
                    <a:pt x="448" y="325"/>
                    <a:pt x="475" y="331"/>
                  </a:cubicBezTo>
                  <a:cubicBezTo>
                    <a:pt x="484" y="334"/>
                    <a:pt x="494" y="335"/>
                    <a:pt x="503" y="335"/>
                  </a:cubicBezTo>
                  <a:cubicBezTo>
                    <a:pt x="514" y="335"/>
                    <a:pt x="525" y="333"/>
                    <a:pt x="535" y="329"/>
                  </a:cubicBezTo>
                  <a:cubicBezTo>
                    <a:pt x="579" y="312"/>
                    <a:pt x="605" y="265"/>
                    <a:pt x="591" y="211"/>
                  </a:cubicBezTo>
                  <a:cubicBezTo>
                    <a:pt x="579" y="168"/>
                    <a:pt x="556" y="132"/>
                    <a:pt x="529" y="103"/>
                  </a:cubicBezTo>
                  <a:cubicBezTo>
                    <a:pt x="466" y="36"/>
                    <a:pt x="373" y="0"/>
                    <a:pt x="2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7"/>
            <p:cNvSpPr/>
            <p:nvPr/>
          </p:nvSpPr>
          <p:spPr>
            <a:xfrm>
              <a:off x="928166" y="-1138461"/>
              <a:ext cx="38574" cy="15271"/>
            </a:xfrm>
            <a:custGeom>
              <a:rect b="b" l="l" r="r" t="t"/>
              <a:pathLst>
                <a:path extrusionOk="0" h="192" w="485">
                  <a:moveTo>
                    <a:pt x="244" y="1"/>
                  </a:moveTo>
                  <a:cubicBezTo>
                    <a:pt x="185" y="1"/>
                    <a:pt x="127" y="22"/>
                    <a:pt x="79" y="59"/>
                  </a:cubicBezTo>
                  <a:cubicBezTo>
                    <a:pt x="72" y="65"/>
                    <a:pt x="17" y="111"/>
                    <a:pt x="1" y="136"/>
                  </a:cubicBezTo>
                  <a:cubicBezTo>
                    <a:pt x="13" y="145"/>
                    <a:pt x="28" y="150"/>
                    <a:pt x="44" y="150"/>
                  </a:cubicBezTo>
                  <a:cubicBezTo>
                    <a:pt x="49" y="150"/>
                    <a:pt x="54" y="149"/>
                    <a:pt x="59" y="148"/>
                  </a:cubicBezTo>
                  <a:cubicBezTo>
                    <a:pt x="79" y="145"/>
                    <a:pt x="99" y="140"/>
                    <a:pt x="119" y="133"/>
                  </a:cubicBezTo>
                  <a:cubicBezTo>
                    <a:pt x="147" y="125"/>
                    <a:pt x="175" y="121"/>
                    <a:pt x="203" y="121"/>
                  </a:cubicBezTo>
                  <a:cubicBezTo>
                    <a:pt x="251" y="121"/>
                    <a:pt x="299" y="133"/>
                    <a:pt x="347" y="157"/>
                  </a:cubicBezTo>
                  <a:cubicBezTo>
                    <a:pt x="371" y="168"/>
                    <a:pt x="397" y="182"/>
                    <a:pt x="424" y="188"/>
                  </a:cubicBezTo>
                  <a:cubicBezTo>
                    <a:pt x="433" y="191"/>
                    <a:pt x="443" y="192"/>
                    <a:pt x="452" y="192"/>
                  </a:cubicBezTo>
                  <a:cubicBezTo>
                    <a:pt x="463" y="192"/>
                    <a:pt x="474" y="190"/>
                    <a:pt x="484" y="186"/>
                  </a:cubicBezTo>
                  <a:cubicBezTo>
                    <a:pt x="464" y="126"/>
                    <a:pt x="396" y="56"/>
                    <a:pt x="364" y="35"/>
                  </a:cubicBezTo>
                  <a:cubicBezTo>
                    <a:pt x="327" y="12"/>
                    <a:pt x="285" y="1"/>
                    <a:pt x="244" y="1"/>
                  </a:cubicBezTo>
                  <a:close/>
                </a:path>
              </a:pathLst>
            </a:custGeom>
            <a:solidFill>
              <a:srgbClr val="FF80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7"/>
            <p:cNvSpPr/>
            <p:nvPr/>
          </p:nvSpPr>
          <p:spPr>
            <a:xfrm>
              <a:off x="987978" y="-1162401"/>
              <a:ext cx="45733" cy="32848"/>
            </a:xfrm>
            <a:custGeom>
              <a:rect b="b" l="l" r="r" t="t"/>
              <a:pathLst>
                <a:path extrusionOk="0" h="413" w="575">
                  <a:moveTo>
                    <a:pt x="241" y="0"/>
                  </a:moveTo>
                  <a:cubicBezTo>
                    <a:pt x="145" y="0"/>
                    <a:pt x="64" y="44"/>
                    <a:pt x="33" y="135"/>
                  </a:cubicBezTo>
                  <a:cubicBezTo>
                    <a:pt x="0" y="231"/>
                    <a:pt x="93" y="361"/>
                    <a:pt x="218" y="396"/>
                  </a:cubicBezTo>
                  <a:cubicBezTo>
                    <a:pt x="256" y="407"/>
                    <a:pt x="294" y="412"/>
                    <a:pt x="331" y="412"/>
                  </a:cubicBezTo>
                  <a:cubicBezTo>
                    <a:pt x="433" y="412"/>
                    <a:pt x="521" y="369"/>
                    <a:pt x="546" y="274"/>
                  </a:cubicBezTo>
                  <a:cubicBezTo>
                    <a:pt x="574" y="184"/>
                    <a:pt x="488" y="57"/>
                    <a:pt x="341" y="15"/>
                  </a:cubicBezTo>
                  <a:cubicBezTo>
                    <a:pt x="307" y="5"/>
                    <a:pt x="273" y="0"/>
                    <a:pt x="241" y="0"/>
                  </a:cubicBezTo>
                  <a:close/>
                </a:path>
              </a:pathLst>
            </a:custGeom>
            <a:solidFill>
              <a:srgbClr val="EA7F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7"/>
            <p:cNvSpPr/>
            <p:nvPr/>
          </p:nvSpPr>
          <p:spPr>
            <a:xfrm>
              <a:off x="879331" y="-1188171"/>
              <a:ext cx="45176" cy="32530"/>
            </a:xfrm>
            <a:custGeom>
              <a:rect b="b" l="l" r="r" t="t"/>
              <a:pathLst>
                <a:path extrusionOk="0" h="409" w="568">
                  <a:moveTo>
                    <a:pt x="261" y="1"/>
                  </a:moveTo>
                  <a:cubicBezTo>
                    <a:pt x="139" y="1"/>
                    <a:pt x="41" y="68"/>
                    <a:pt x="28" y="146"/>
                  </a:cubicBezTo>
                  <a:cubicBezTo>
                    <a:pt x="1" y="278"/>
                    <a:pt x="119" y="376"/>
                    <a:pt x="267" y="404"/>
                  </a:cubicBezTo>
                  <a:cubicBezTo>
                    <a:pt x="283" y="407"/>
                    <a:pt x="300" y="408"/>
                    <a:pt x="316" y="408"/>
                  </a:cubicBezTo>
                  <a:cubicBezTo>
                    <a:pt x="428" y="408"/>
                    <a:pt x="536" y="340"/>
                    <a:pt x="549" y="254"/>
                  </a:cubicBezTo>
                  <a:cubicBezTo>
                    <a:pt x="567" y="127"/>
                    <a:pt x="465" y="33"/>
                    <a:pt x="328" y="7"/>
                  </a:cubicBezTo>
                  <a:cubicBezTo>
                    <a:pt x="305" y="3"/>
                    <a:pt x="283" y="1"/>
                    <a:pt x="261" y="1"/>
                  </a:cubicBezTo>
                  <a:close/>
                </a:path>
              </a:pathLst>
            </a:custGeom>
            <a:solidFill>
              <a:srgbClr val="EA7F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7"/>
            <p:cNvSpPr/>
            <p:nvPr/>
          </p:nvSpPr>
          <p:spPr>
            <a:xfrm>
              <a:off x="940097" y="-1213066"/>
              <a:ext cx="24179" cy="52493"/>
            </a:xfrm>
            <a:custGeom>
              <a:rect b="b" l="l" r="r" t="t"/>
              <a:pathLst>
                <a:path extrusionOk="0" h="660" w="304">
                  <a:moveTo>
                    <a:pt x="295" y="0"/>
                  </a:moveTo>
                  <a:cubicBezTo>
                    <a:pt x="256" y="0"/>
                    <a:pt x="97" y="315"/>
                    <a:pt x="82" y="339"/>
                  </a:cubicBezTo>
                  <a:cubicBezTo>
                    <a:pt x="1" y="479"/>
                    <a:pt x="43" y="571"/>
                    <a:pt x="183" y="639"/>
                  </a:cubicBezTo>
                  <a:cubicBezTo>
                    <a:pt x="200" y="648"/>
                    <a:pt x="216" y="653"/>
                    <a:pt x="232" y="658"/>
                  </a:cubicBezTo>
                  <a:cubicBezTo>
                    <a:pt x="234" y="659"/>
                    <a:pt x="236" y="659"/>
                    <a:pt x="237" y="659"/>
                  </a:cubicBezTo>
                  <a:cubicBezTo>
                    <a:pt x="255" y="659"/>
                    <a:pt x="264" y="631"/>
                    <a:pt x="245" y="622"/>
                  </a:cubicBezTo>
                  <a:cubicBezTo>
                    <a:pt x="197" y="597"/>
                    <a:pt x="133" y="566"/>
                    <a:pt x="101" y="520"/>
                  </a:cubicBezTo>
                  <a:cubicBezTo>
                    <a:pt x="71" y="474"/>
                    <a:pt x="93" y="413"/>
                    <a:pt x="122" y="359"/>
                  </a:cubicBezTo>
                  <a:cubicBezTo>
                    <a:pt x="178" y="244"/>
                    <a:pt x="240" y="130"/>
                    <a:pt x="303" y="22"/>
                  </a:cubicBezTo>
                  <a:cubicBezTo>
                    <a:pt x="304" y="7"/>
                    <a:pt x="300" y="0"/>
                    <a:pt x="2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7"/>
            <p:cNvSpPr/>
            <p:nvPr/>
          </p:nvSpPr>
          <p:spPr>
            <a:xfrm>
              <a:off x="1061788" y="-1160890"/>
              <a:ext cx="13521" cy="10976"/>
            </a:xfrm>
            <a:custGeom>
              <a:rect b="b" l="l" r="r" t="t"/>
              <a:pathLst>
                <a:path extrusionOk="0" h="138" w="170">
                  <a:moveTo>
                    <a:pt x="144" y="0"/>
                  </a:moveTo>
                  <a:cubicBezTo>
                    <a:pt x="140" y="0"/>
                    <a:pt x="136" y="1"/>
                    <a:pt x="133" y="4"/>
                  </a:cubicBezTo>
                  <a:cubicBezTo>
                    <a:pt x="102" y="32"/>
                    <a:pt x="47" y="69"/>
                    <a:pt x="14" y="96"/>
                  </a:cubicBezTo>
                  <a:cubicBezTo>
                    <a:pt x="5" y="102"/>
                    <a:pt x="0" y="115"/>
                    <a:pt x="7" y="125"/>
                  </a:cubicBezTo>
                  <a:cubicBezTo>
                    <a:pt x="12" y="133"/>
                    <a:pt x="19" y="138"/>
                    <a:pt x="27" y="138"/>
                  </a:cubicBezTo>
                  <a:cubicBezTo>
                    <a:pt x="31" y="138"/>
                    <a:pt x="34" y="137"/>
                    <a:pt x="37" y="135"/>
                  </a:cubicBezTo>
                  <a:cubicBezTo>
                    <a:pt x="87" y="106"/>
                    <a:pt x="122" y="71"/>
                    <a:pt x="159" y="29"/>
                  </a:cubicBezTo>
                  <a:cubicBezTo>
                    <a:pt x="170" y="16"/>
                    <a:pt x="157"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7"/>
            <p:cNvSpPr/>
            <p:nvPr/>
          </p:nvSpPr>
          <p:spPr>
            <a:xfrm>
              <a:off x="873445" y="-1383355"/>
              <a:ext cx="353692" cy="395368"/>
            </a:xfrm>
            <a:custGeom>
              <a:rect b="b" l="l" r="r" t="t"/>
              <a:pathLst>
                <a:path extrusionOk="0" h="4971" w="4447">
                  <a:moveTo>
                    <a:pt x="1047" y="1"/>
                  </a:moveTo>
                  <a:cubicBezTo>
                    <a:pt x="815" y="1"/>
                    <a:pt x="577" y="64"/>
                    <a:pt x="406" y="183"/>
                  </a:cubicBezTo>
                  <a:cubicBezTo>
                    <a:pt x="205" y="321"/>
                    <a:pt x="120" y="572"/>
                    <a:pt x="321" y="753"/>
                  </a:cubicBezTo>
                  <a:cubicBezTo>
                    <a:pt x="345" y="773"/>
                    <a:pt x="371" y="790"/>
                    <a:pt x="396" y="809"/>
                  </a:cubicBezTo>
                  <a:cubicBezTo>
                    <a:pt x="455" y="855"/>
                    <a:pt x="414" y="870"/>
                    <a:pt x="331" y="933"/>
                  </a:cubicBezTo>
                  <a:cubicBezTo>
                    <a:pt x="102" y="1108"/>
                    <a:pt x="1" y="1384"/>
                    <a:pt x="15" y="1649"/>
                  </a:cubicBezTo>
                  <a:cubicBezTo>
                    <a:pt x="24" y="1824"/>
                    <a:pt x="136" y="2052"/>
                    <a:pt x="239" y="2052"/>
                  </a:cubicBezTo>
                  <a:cubicBezTo>
                    <a:pt x="267" y="2052"/>
                    <a:pt x="295" y="2035"/>
                    <a:pt x="320" y="1993"/>
                  </a:cubicBezTo>
                  <a:cubicBezTo>
                    <a:pt x="324" y="1985"/>
                    <a:pt x="521" y="1465"/>
                    <a:pt x="884" y="1292"/>
                  </a:cubicBezTo>
                  <a:cubicBezTo>
                    <a:pt x="906" y="1282"/>
                    <a:pt x="921" y="1276"/>
                    <a:pt x="932" y="1276"/>
                  </a:cubicBezTo>
                  <a:cubicBezTo>
                    <a:pt x="949" y="1276"/>
                    <a:pt x="957" y="1290"/>
                    <a:pt x="968" y="1326"/>
                  </a:cubicBezTo>
                  <a:cubicBezTo>
                    <a:pt x="1056" y="1591"/>
                    <a:pt x="1302" y="1793"/>
                    <a:pt x="1640" y="1793"/>
                  </a:cubicBezTo>
                  <a:cubicBezTo>
                    <a:pt x="1689" y="1793"/>
                    <a:pt x="1741" y="1789"/>
                    <a:pt x="1794" y="1780"/>
                  </a:cubicBezTo>
                  <a:cubicBezTo>
                    <a:pt x="1855" y="1769"/>
                    <a:pt x="1888" y="1759"/>
                    <a:pt x="1908" y="1759"/>
                  </a:cubicBezTo>
                  <a:cubicBezTo>
                    <a:pt x="1963" y="1759"/>
                    <a:pt x="1922" y="1832"/>
                    <a:pt x="2045" y="2170"/>
                  </a:cubicBezTo>
                  <a:cubicBezTo>
                    <a:pt x="2177" y="2533"/>
                    <a:pt x="2367" y="2534"/>
                    <a:pt x="2537" y="2585"/>
                  </a:cubicBezTo>
                  <a:cubicBezTo>
                    <a:pt x="2672" y="2626"/>
                    <a:pt x="2760" y="2749"/>
                    <a:pt x="2672" y="2910"/>
                  </a:cubicBezTo>
                  <a:cubicBezTo>
                    <a:pt x="2567" y="3108"/>
                    <a:pt x="2356" y="3162"/>
                    <a:pt x="2195" y="3673"/>
                  </a:cubicBezTo>
                  <a:cubicBezTo>
                    <a:pt x="2143" y="3838"/>
                    <a:pt x="2190" y="4010"/>
                    <a:pt x="2333" y="4010"/>
                  </a:cubicBezTo>
                  <a:cubicBezTo>
                    <a:pt x="2345" y="4010"/>
                    <a:pt x="2358" y="4009"/>
                    <a:pt x="2372" y="4007"/>
                  </a:cubicBezTo>
                  <a:cubicBezTo>
                    <a:pt x="2415" y="3998"/>
                    <a:pt x="2452" y="3979"/>
                    <a:pt x="2474" y="3979"/>
                  </a:cubicBezTo>
                  <a:cubicBezTo>
                    <a:pt x="2488" y="3979"/>
                    <a:pt x="2496" y="3987"/>
                    <a:pt x="2495" y="4012"/>
                  </a:cubicBezTo>
                  <a:cubicBezTo>
                    <a:pt x="2455" y="4635"/>
                    <a:pt x="2675" y="4971"/>
                    <a:pt x="2914" y="4971"/>
                  </a:cubicBezTo>
                  <a:cubicBezTo>
                    <a:pt x="3024" y="4971"/>
                    <a:pt x="3138" y="4900"/>
                    <a:pt x="3232" y="4755"/>
                  </a:cubicBezTo>
                  <a:cubicBezTo>
                    <a:pt x="3371" y="4542"/>
                    <a:pt x="3442" y="4242"/>
                    <a:pt x="3456" y="4100"/>
                  </a:cubicBezTo>
                  <a:cubicBezTo>
                    <a:pt x="3457" y="4076"/>
                    <a:pt x="3468" y="4063"/>
                    <a:pt x="3484" y="4063"/>
                  </a:cubicBezTo>
                  <a:cubicBezTo>
                    <a:pt x="3492" y="4063"/>
                    <a:pt x="3502" y="4066"/>
                    <a:pt x="3513" y="4073"/>
                  </a:cubicBezTo>
                  <a:cubicBezTo>
                    <a:pt x="3593" y="4125"/>
                    <a:pt x="3702" y="4167"/>
                    <a:pt x="3802" y="4167"/>
                  </a:cubicBezTo>
                  <a:cubicBezTo>
                    <a:pt x="3884" y="4167"/>
                    <a:pt x="3960" y="4139"/>
                    <a:pt x="4009" y="4064"/>
                  </a:cubicBezTo>
                  <a:cubicBezTo>
                    <a:pt x="4067" y="3977"/>
                    <a:pt x="4098" y="3879"/>
                    <a:pt x="4096" y="3771"/>
                  </a:cubicBezTo>
                  <a:cubicBezTo>
                    <a:pt x="4089" y="3437"/>
                    <a:pt x="3969" y="3072"/>
                    <a:pt x="3832" y="2810"/>
                  </a:cubicBezTo>
                  <a:cubicBezTo>
                    <a:pt x="3802" y="2751"/>
                    <a:pt x="3779" y="2715"/>
                    <a:pt x="3841" y="2715"/>
                  </a:cubicBezTo>
                  <a:cubicBezTo>
                    <a:pt x="3842" y="2715"/>
                    <a:pt x="3843" y="2715"/>
                    <a:pt x="3844" y="2715"/>
                  </a:cubicBezTo>
                  <a:cubicBezTo>
                    <a:pt x="4446" y="2715"/>
                    <a:pt x="4052" y="1757"/>
                    <a:pt x="3380" y="1322"/>
                  </a:cubicBezTo>
                  <a:cubicBezTo>
                    <a:pt x="3360" y="1309"/>
                    <a:pt x="3327" y="1291"/>
                    <a:pt x="3328" y="1278"/>
                  </a:cubicBezTo>
                  <a:cubicBezTo>
                    <a:pt x="3332" y="1249"/>
                    <a:pt x="3357" y="1258"/>
                    <a:pt x="3414" y="1229"/>
                  </a:cubicBezTo>
                  <a:cubicBezTo>
                    <a:pt x="3569" y="1151"/>
                    <a:pt x="3626" y="963"/>
                    <a:pt x="3489" y="769"/>
                  </a:cubicBezTo>
                  <a:cubicBezTo>
                    <a:pt x="3251" y="433"/>
                    <a:pt x="2612" y="157"/>
                    <a:pt x="2144" y="157"/>
                  </a:cubicBezTo>
                  <a:cubicBezTo>
                    <a:pt x="2005" y="157"/>
                    <a:pt x="1880" y="181"/>
                    <a:pt x="1786" y="236"/>
                  </a:cubicBezTo>
                  <a:cubicBezTo>
                    <a:pt x="1760" y="252"/>
                    <a:pt x="1746" y="259"/>
                    <a:pt x="1735" y="259"/>
                  </a:cubicBezTo>
                  <a:cubicBezTo>
                    <a:pt x="1704" y="259"/>
                    <a:pt x="1695" y="204"/>
                    <a:pt x="1525" y="111"/>
                  </a:cubicBezTo>
                  <a:cubicBezTo>
                    <a:pt x="1390" y="37"/>
                    <a:pt x="1220" y="1"/>
                    <a:pt x="1047" y="1"/>
                  </a:cubicBezTo>
                  <a:close/>
                </a:path>
              </a:pathLst>
            </a:custGeom>
            <a:solidFill>
              <a:srgbClr val="612D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7"/>
            <p:cNvSpPr/>
            <p:nvPr/>
          </p:nvSpPr>
          <p:spPr>
            <a:xfrm>
              <a:off x="1117702" y="-1270333"/>
              <a:ext cx="58299" cy="73331"/>
            </a:xfrm>
            <a:custGeom>
              <a:rect b="b" l="l" r="r" t="t"/>
              <a:pathLst>
                <a:path extrusionOk="0" h="922" w="733">
                  <a:moveTo>
                    <a:pt x="34" y="1"/>
                  </a:moveTo>
                  <a:cubicBezTo>
                    <a:pt x="15" y="1"/>
                    <a:pt x="1" y="31"/>
                    <a:pt x="21" y="43"/>
                  </a:cubicBezTo>
                  <a:cubicBezTo>
                    <a:pt x="333" y="246"/>
                    <a:pt x="574" y="557"/>
                    <a:pt x="694" y="910"/>
                  </a:cubicBezTo>
                  <a:cubicBezTo>
                    <a:pt x="697" y="918"/>
                    <a:pt x="703" y="922"/>
                    <a:pt x="710" y="922"/>
                  </a:cubicBezTo>
                  <a:cubicBezTo>
                    <a:pt x="721" y="922"/>
                    <a:pt x="732" y="912"/>
                    <a:pt x="728" y="898"/>
                  </a:cubicBezTo>
                  <a:cubicBezTo>
                    <a:pt x="612" y="535"/>
                    <a:pt x="370" y="209"/>
                    <a:pt x="46" y="4"/>
                  </a:cubicBezTo>
                  <a:cubicBezTo>
                    <a:pt x="42" y="2"/>
                    <a:pt x="38" y="1"/>
                    <a:pt x="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7"/>
            <p:cNvSpPr/>
            <p:nvPr/>
          </p:nvSpPr>
          <p:spPr>
            <a:xfrm>
              <a:off x="1140052" y="-1164151"/>
              <a:ext cx="26167" cy="74524"/>
            </a:xfrm>
            <a:custGeom>
              <a:rect b="b" l="l" r="r" t="t"/>
              <a:pathLst>
                <a:path extrusionOk="0" h="937" w="329">
                  <a:moveTo>
                    <a:pt x="26" y="0"/>
                  </a:moveTo>
                  <a:cubicBezTo>
                    <a:pt x="13" y="0"/>
                    <a:pt x="1" y="16"/>
                    <a:pt x="10" y="28"/>
                  </a:cubicBezTo>
                  <a:cubicBezTo>
                    <a:pt x="197" y="285"/>
                    <a:pt x="252" y="605"/>
                    <a:pt x="282" y="916"/>
                  </a:cubicBezTo>
                  <a:cubicBezTo>
                    <a:pt x="283" y="928"/>
                    <a:pt x="293" y="937"/>
                    <a:pt x="304" y="937"/>
                  </a:cubicBezTo>
                  <a:cubicBezTo>
                    <a:pt x="305" y="937"/>
                    <a:pt x="305" y="937"/>
                    <a:pt x="306" y="937"/>
                  </a:cubicBezTo>
                  <a:cubicBezTo>
                    <a:pt x="319" y="935"/>
                    <a:pt x="329" y="925"/>
                    <a:pt x="327" y="912"/>
                  </a:cubicBezTo>
                  <a:cubicBezTo>
                    <a:pt x="303" y="595"/>
                    <a:pt x="236" y="265"/>
                    <a:pt x="38" y="7"/>
                  </a:cubicBezTo>
                  <a:cubicBezTo>
                    <a:pt x="35" y="2"/>
                    <a:pt x="30" y="0"/>
                    <a:pt x="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7"/>
            <p:cNvSpPr/>
            <p:nvPr/>
          </p:nvSpPr>
          <p:spPr>
            <a:xfrm>
              <a:off x="1109908" y="-1083898"/>
              <a:ext cx="13203" cy="63151"/>
            </a:xfrm>
            <a:custGeom>
              <a:rect b="b" l="l" r="r" t="t"/>
              <a:pathLst>
                <a:path extrusionOk="0" h="794" w="166">
                  <a:moveTo>
                    <a:pt x="110" y="1"/>
                  </a:moveTo>
                  <a:cubicBezTo>
                    <a:pt x="100" y="1"/>
                    <a:pt x="90" y="8"/>
                    <a:pt x="92" y="20"/>
                  </a:cubicBezTo>
                  <a:cubicBezTo>
                    <a:pt x="122" y="270"/>
                    <a:pt x="90" y="528"/>
                    <a:pt x="4" y="764"/>
                  </a:cubicBezTo>
                  <a:cubicBezTo>
                    <a:pt x="0" y="776"/>
                    <a:pt x="5" y="789"/>
                    <a:pt x="17" y="792"/>
                  </a:cubicBezTo>
                  <a:cubicBezTo>
                    <a:pt x="19" y="793"/>
                    <a:pt x="22" y="793"/>
                    <a:pt x="25" y="793"/>
                  </a:cubicBezTo>
                  <a:cubicBezTo>
                    <a:pt x="34" y="793"/>
                    <a:pt x="42" y="788"/>
                    <a:pt x="46" y="780"/>
                  </a:cubicBezTo>
                  <a:cubicBezTo>
                    <a:pt x="141" y="538"/>
                    <a:pt x="165" y="270"/>
                    <a:pt x="125" y="15"/>
                  </a:cubicBezTo>
                  <a:cubicBezTo>
                    <a:pt x="125" y="5"/>
                    <a:pt x="117" y="1"/>
                    <a:pt x="1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7"/>
            <p:cNvSpPr/>
            <p:nvPr/>
          </p:nvSpPr>
          <p:spPr>
            <a:xfrm>
              <a:off x="950437" y="-1354960"/>
              <a:ext cx="50266" cy="63628"/>
            </a:xfrm>
            <a:custGeom>
              <a:rect b="b" l="l" r="r" t="t"/>
              <a:pathLst>
                <a:path extrusionOk="0" h="800" w="632">
                  <a:moveTo>
                    <a:pt x="606" y="0"/>
                  </a:moveTo>
                  <a:cubicBezTo>
                    <a:pt x="603" y="0"/>
                    <a:pt x="599" y="1"/>
                    <a:pt x="595" y="4"/>
                  </a:cubicBezTo>
                  <a:cubicBezTo>
                    <a:pt x="342" y="205"/>
                    <a:pt x="139" y="471"/>
                    <a:pt x="5" y="768"/>
                  </a:cubicBezTo>
                  <a:cubicBezTo>
                    <a:pt x="1" y="779"/>
                    <a:pt x="5" y="791"/>
                    <a:pt x="17" y="796"/>
                  </a:cubicBezTo>
                  <a:cubicBezTo>
                    <a:pt x="20" y="799"/>
                    <a:pt x="24" y="800"/>
                    <a:pt x="27" y="800"/>
                  </a:cubicBezTo>
                  <a:cubicBezTo>
                    <a:pt x="35" y="800"/>
                    <a:pt x="43" y="795"/>
                    <a:pt x="46" y="786"/>
                  </a:cubicBezTo>
                  <a:cubicBezTo>
                    <a:pt x="183" y="501"/>
                    <a:pt x="373" y="236"/>
                    <a:pt x="617" y="31"/>
                  </a:cubicBezTo>
                  <a:cubicBezTo>
                    <a:pt x="632" y="20"/>
                    <a:pt x="621" y="0"/>
                    <a:pt x="6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0" name="Google Shape;1370;p47"/>
          <p:cNvSpPr/>
          <p:nvPr/>
        </p:nvSpPr>
        <p:spPr>
          <a:xfrm>
            <a:off x="6082837" y="1813030"/>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 name="Google Shape;1371;p47"/>
          <p:cNvGrpSpPr/>
          <p:nvPr/>
        </p:nvGrpSpPr>
        <p:grpSpPr>
          <a:xfrm>
            <a:off x="2998688" y="1834393"/>
            <a:ext cx="366963" cy="352768"/>
            <a:chOff x="-31889075" y="2658950"/>
            <a:chExt cx="302475" cy="290775"/>
          </a:xfrm>
        </p:grpSpPr>
        <p:sp>
          <p:nvSpPr>
            <p:cNvPr id="1372" name="Google Shape;1372;p47"/>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7"/>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7" name="Shape 1377"/>
        <p:cNvGrpSpPr/>
        <p:nvPr/>
      </p:nvGrpSpPr>
      <p:grpSpPr>
        <a:xfrm>
          <a:off x="0" y="0"/>
          <a:ext cx="0" cy="0"/>
          <a:chOff x="0" y="0"/>
          <a:chExt cx="0" cy="0"/>
        </a:xfrm>
      </p:grpSpPr>
      <p:grpSp>
        <p:nvGrpSpPr>
          <p:cNvPr id="1378" name="Google Shape;1378;p48"/>
          <p:cNvGrpSpPr/>
          <p:nvPr/>
        </p:nvGrpSpPr>
        <p:grpSpPr>
          <a:xfrm>
            <a:off x="3253374" y="1462647"/>
            <a:ext cx="2708926" cy="3145903"/>
            <a:chOff x="3253374" y="1462647"/>
            <a:chExt cx="2708926" cy="3145903"/>
          </a:xfrm>
        </p:grpSpPr>
        <p:sp>
          <p:nvSpPr>
            <p:cNvPr id="1379" name="Google Shape;1379;p48"/>
            <p:cNvSpPr/>
            <p:nvPr/>
          </p:nvSpPr>
          <p:spPr>
            <a:xfrm>
              <a:off x="3350946" y="1657645"/>
              <a:ext cx="2607275" cy="2752425"/>
            </a:xfrm>
            <a:custGeom>
              <a:rect b="b" l="l" r="r" t="t"/>
              <a:pathLst>
                <a:path extrusionOk="0" h="110097" w="104291">
                  <a:moveTo>
                    <a:pt x="48048" y="232"/>
                  </a:moveTo>
                  <a:cubicBezTo>
                    <a:pt x="31525" y="-2273"/>
                    <a:pt x="11205" y="16027"/>
                    <a:pt x="4661" y="29803"/>
                  </a:cubicBezTo>
                  <a:cubicBezTo>
                    <a:pt x="-1883" y="43579"/>
                    <a:pt x="-2287" y="69716"/>
                    <a:pt x="8782" y="82886"/>
                  </a:cubicBezTo>
                  <a:cubicBezTo>
                    <a:pt x="19851" y="96056"/>
                    <a:pt x="55239" y="115164"/>
                    <a:pt x="71075" y="108821"/>
                  </a:cubicBezTo>
                  <a:cubicBezTo>
                    <a:pt x="86911" y="102479"/>
                    <a:pt x="107635" y="62929"/>
                    <a:pt x="103797" y="44831"/>
                  </a:cubicBezTo>
                  <a:cubicBezTo>
                    <a:pt x="99959" y="26733"/>
                    <a:pt x="64571" y="2737"/>
                    <a:pt x="48048" y="232"/>
                  </a:cubicBezTo>
                  <a:close/>
                </a:path>
              </a:pathLst>
            </a:custGeom>
            <a:solidFill>
              <a:schemeClr val="dk1"/>
            </a:solidFill>
            <a:ln>
              <a:noFill/>
            </a:ln>
          </p:spPr>
        </p:sp>
        <p:sp>
          <p:nvSpPr>
            <p:cNvPr id="1380" name="Google Shape;1380;p48"/>
            <p:cNvSpPr/>
            <p:nvPr/>
          </p:nvSpPr>
          <p:spPr>
            <a:xfrm>
              <a:off x="3315625" y="23239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8"/>
            <p:cNvSpPr/>
            <p:nvPr/>
          </p:nvSpPr>
          <p:spPr>
            <a:xfrm>
              <a:off x="3253374" y="37808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8"/>
            <p:cNvSpPr/>
            <p:nvPr/>
          </p:nvSpPr>
          <p:spPr>
            <a:xfrm>
              <a:off x="5891800" y="35486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8"/>
            <p:cNvSpPr/>
            <p:nvPr/>
          </p:nvSpPr>
          <p:spPr>
            <a:xfrm>
              <a:off x="5620149" y="206027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8"/>
            <p:cNvSpPr/>
            <p:nvPr/>
          </p:nvSpPr>
          <p:spPr>
            <a:xfrm>
              <a:off x="5298225" y="16938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8"/>
            <p:cNvSpPr/>
            <p:nvPr/>
          </p:nvSpPr>
          <p:spPr>
            <a:xfrm>
              <a:off x="3903474" y="146264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8"/>
            <p:cNvSpPr/>
            <p:nvPr/>
          </p:nvSpPr>
          <p:spPr>
            <a:xfrm>
              <a:off x="4572587" y="45380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 name="Google Shape;1387;p4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Tech-Stack</a:t>
            </a:r>
            <a:endParaRPr/>
          </a:p>
        </p:txBody>
      </p:sp>
      <p:sp>
        <p:nvSpPr>
          <p:cNvPr id="1388" name="Google Shape;1388;p48"/>
          <p:cNvSpPr txBox="1"/>
          <p:nvPr>
            <p:ph idx="1" type="subTitle"/>
          </p:nvPr>
        </p:nvSpPr>
        <p:spPr>
          <a:xfrm>
            <a:off x="811386" y="1993767"/>
            <a:ext cx="1978200" cy="548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Miro, Figma</a:t>
            </a:r>
            <a:endParaRPr/>
          </a:p>
        </p:txBody>
      </p:sp>
      <p:sp>
        <p:nvSpPr>
          <p:cNvPr id="1389" name="Google Shape;1389;p48"/>
          <p:cNvSpPr txBox="1"/>
          <p:nvPr>
            <p:ph idx="2" type="subTitle"/>
          </p:nvPr>
        </p:nvSpPr>
        <p:spPr>
          <a:xfrm>
            <a:off x="5962300" y="2004900"/>
            <a:ext cx="2941500" cy="1133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FE</a:t>
            </a:r>
            <a:r>
              <a:rPr lang="en"/>
              <a:t>: </a:t>
            </a:r>
            <a:r>
              <a:rPr lang="en"/>
              <a:t>React</a:t>
            </a:r>
            <a:r>
              <a:rPr lang="en"/>
              <a:t>, Bootstrap, CSS, JavaScript, HML</a:t>
            </a:r>
            <a:endParaRPr/>
          </a:p>
          <a:p>
            <a:pPr indent="-317500" lvl="0" marL="457200" rtl="0" algn="l">
              <a:spcBef>
                <a:spcPts val="0"/>
              </a:spcBef>
              <a:spcAft>
                <a:spcPts val="0"/>
              </a:spcAft>
              <a:buSzPts val="1400"/>
              <a:buChar char="●"/>
            </a:pPr>
            <a:r>
              <a:rPr b="1" lang="en"/>
              <a:t>BE</a:t>
            </a:r>
            <a:r>
              <a:rPr lang="en"/>
              <a:t>: Node.js, </a:t>
            </a:r>
            <a:r>
              <a:rPr lang="en"/>
              <a:t>Express, MongoDB, Mongoose,  Joi</a:t>
            </a:r>
            <a:endParaRPr/>
          </a:p>
        </p:txBody>
      </p:sp>
      <p:sp>
        <p:nvSpPr>
          <p:cNvPr id="1390" name="Google Shape;1390;p48"/>
          <p:cNvSpPr txBox="1"/>
          <p:nvPr>
            <p:ph idx="3" type="subTitle"/>
          </p:nvPr>
        </p:nvSpPr>
        <p:spPr>
          <a:xfrm>
            <a:off x="178725" y="3427175"/>
            <a:ext cx="2610900" cy="131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Google Colab(Jupyter)</a:t>
            </a:r>
            <a:endParaRPr/>
          </a:p>
          <a:p>
            <a:pPr indent="0" lvl="0" marL="0" rtl="0" algn="r">
              <a:spcBef>
                <a:spcPts val="0"/>
              </a:spcBef>
              <a:spcAft>
                <a:spcPts val="0"/>
              </a:spcAft>
              <a:buNone/>
            </a:pPr>
            <a:r>
              <a:rPr lang="en"/>
              <a:t>Python(Numpy, Pandas, Matplotlib, Seaborn,  </a:t>
            </a:r>
            <a:endParaRPr/>
          </a:p>
          <a:p>
            <a:pPr indent="0" lvl="0" marL="0" rtl="0" algn="r">
              <a:spcBef>
                <a:spcPts val="0"/>
              </a:spcBef>
              <a:spcAft>
                <a:spcPts val="0"/>
              </a:spcAft>
              <a:buNone/>
            </a:pPr>
            <a:r>
              <a:rPr lang="en"/>
              <a:t>SciKitLearn(Knn, LinReg, DecTree) )</a:t>
            </a:r>
            <a:endParaRPr/>
          </a:p>
        </p:txBody>
      </p:sp>
      <p:sp>
        <p:nvSpPr>
          <p:cNvPr id="1391" name="Google Shape;1391;p48"/>
          <p:cNvSpPr txBox="1"/>
          <p:nvPr>
            <p:ph idx="4" type="subTitle"/>
          </p:nvPr>
        </p:nvSpPr>
        <p:spPr>
          <a:xfrm>
            <a:off x="5962300" y="3584525"/>
            <a:ext cx="3351600" cy="1466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Google Colab</a:t>
            </a:r>
            <a:endParaRPr/>
          </a:p>
          <a:p>
            <a:pPr indent="-317500" lvl="0" marL="457200" rtl="0" algn="l">
              <a:spcBef>
                <a:spcPts val="0"/>
              </a:spcBef>
              <a:spcAft>
                <a:spcPts val="0"/>
              </a:spcAft>
              <a:buSzPts val="1400"/>
              <a:buChar char="●"/>
            </a:pPr>
            <a:r>
              <a:rPr lang="en"/>
              <a:t>JupyterHub</a:t>
            </a:r>
            <a:endParaRPr/>
          </a:p>
          <a:p>
            <a:pPr indent="-317500" lvl="0" marL="457200" rtl="0" algn="l">
              <a:spcBef>
                <a:spcPts val="0"/>
              </a:spcBef>
              <a:spcAft>
                <a:spcPts val="0"/>
              </a:spcAft>
              <a:buSzPts val="1400"/>
              <a:buChar char="●"/>
            </a:pPr>
            <a:r>
              <a:rPr lang="en"/>
              <a:t>Python(Numpy, Pandas, Transformers, Sklearn.metrics)</a:t>
            </a:r>
            <a:endParaRPr sz="1050">
              <a:solidFill>
                <a:schemeClr val="accent6"/>
              </a:solidFill>
              <a:highlight>
                <a:srgbClr val="F7F7F7"/>
              </a:highlight>
              <a:latin typeface="Courier New"/>
              <a:ea typeface="Courier New"/>
              <a:cs typeface="Courier New"/>
              <a:sym typeface="Courier New"/>
            </a:endParaRPr>
          </a:p>
          <a:p>
            <a:pPr indent="0" lvl="0" marL="0" rtl="0" algn="r">
              <a:spcBef>
                <a:spcPts val="0"/>
              </a:spcBef>
              <a:spcAft>
                <a:spcPts val="0"/>
              </a:spcAft>
              <a:buClr>
                <a:schemeClr val="accent6"/>
              </a:buClr>
              <a:buSzPts val="1100"/>
              <a:buFont typeface="Arial"/>
              <a:buNone/>
            </a:pPr>
            <a:r>
              <a:rPr lang="en"/>
              <a:t> </a:t>
            </a:r>
            <a:endParaRPr/>
          </a:p>
        </p:txBody>
      </p:sp>
      <p:sp>
        <p:nvSpPr>
          <p:cNvPr id="1392" name="Google Shape;1392;p48"/>
          <p:cNvSpPr txBox="1"/>
          <p:nvPr>
            <p:ph idx="5" type="subTitle"/>
          </p:nvPr>
        </p:nvSpPr>
        <p:spPr>
          <a:xfrm>
            <a:off x="811386" y="1693875"/>
            <a:ext cx="1978200" cy="457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UX</a:t>
            </a:r>
            <a:endParaRPr/>
          </a:p>
        </p:txBody>
      </p:sp>
      <p:sp>
        <p:nvSpPr>
          <p:cNvPr id="1393" name="Google Shape;1393;p48"/>
          <p:cNvSpPr txBox="1"/>
          <p:nvPr>
            <p:ph idx="6" type="subTitle"/>
          </p:nvPr>
        </p:nvSpPr>
        <p:spPr>
          <a:xfrm>
            <a:off x="6354412" y="1645800"/>
            <a:ext cx="19782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WD</a:t>
            </a:r>
            <a:endParaRPr/>
          </a:p>
        </p:txBody>
      </p:sp>
      <p:sp>
        <p:nvSpPr>
          <p:cNvPr id="1394" name="Google Shape;1394;p48"/>
          <p:cNvSpPr txBox="1"/>
          <p:nvPr>
            <p:ph idx="7" type="subTitle"/>
          </p:nvPr>
        </p:nvSpPr>
        <p:spPr>
          <a:xfrm>
            <a:off x="811386" y="3127325"/>
            <a:ext cx="1978200" cy="457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DS</a:t>
            </a:r>
            <a:endParaRPr/>
          </a:p>
        </p:txBody>
      </p:sp>
      <p:sp>
        <p:nvSpPr>
          <p:cNvPr id="1395" name="Google Shape;1395;p48"/>
          <p:cNvSpPr txBox="1"/>
          <p:nvPr>
            <p:ph idx="8" type="subTitle"/>
          </p:nvPr>
        </p:nvSpPr>
        <p:spPr>
          <a:xfrm>
            <a:off x="6354412" y="3127325"/>
            <a:ext cx="19782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DL</a:t>
            </a:r>
            <a:endParaRPr/>
          </a:p>
        </p:txBody>
      </p:sp>
      <p:grpSp>
        <p:nvGrpSpPr>
          <p:cNvPr id="1396" name="Google Shape;1396;p48"/>
          <p:cNvGrpSpPr/>
          <p:nvPr/>
        </p:nvGrpSpPr>
        <p:grpSpPr>
          <a:xfrm flipH="1">
            <a:off x="3350883" y="1205662"/>
            <a:ext cx="1874158" cy="3402906"/>
            <a:chOff x="6182528" y="-1827092"/>
            <a:chExt cx="1413286" cy="2566101"/>
          </a:xfrm>
        </p:grpSpPr>
        <p:sp>
          <p:nvSpPr>
            <p:cNvPr id="1397" name="Google Shape;1397;p48"/>
            <p:cNvSpPr/>
            <p:nvPr/>
          </p:nvSpPr>
          <p:spPr>
            <a:xfrm>
              <a:off x="7307258" y="466277"/>
              <a:ext cx="122563" cy="243695"/>
            </a:xfrm>
            <a:custGeom>
              <a:rect b="b" l="l" r="r" t="t"/>
              <a:pathLst>
                <a:path extrusionOk="0" h="3064" w="1541">
                  <a:moveTo>
                    <a:pt x="422" y="0"/>
                  </a:moveTo>
                  <a:cubicBezTo>
                    <a:pt x="235" y="0"/>
                    <a:pt x="79" y="45"/>
                    <a:pt x="52" y="225"/>
                  </a:cubicBezTo>
                  <a:cubicBezTo>
                    <a:pt x="0" y="573"/>
                    <a:pt x="50" y="2442"/>
                    <a:pt x="459" y="2941"/>
                  </a:cubicBezTo>
                  <a:cubicBezTo>
                    <a:pt x="530" y="3027"/>
                    <a:pt x="624" y="3064"/>
                    <a:pt x="710" y="3064"/>
                  </a:cubicBezTo>
                  <a:cubicBezTo>
                    <a:pt x="757" y="3064"/>
                    <a:pt x="801" y="3053"/>
                    <a:pt x="837" y="3033"/>
                  </a:cubicBezTo>
                  <a:cubicBezTo>
                    <a:pt x="1154" y="2856"/>
                    <a:pt x="1159" y="2417"/>
                    <a:pt x="1195" y="2101"/>
                  </a:cubicBezTo>
                  <a:cubicBezTo>
                    <a:pt x="1284" y="1324"/>
                    <a:pt x="1541" y="106"/>
                    <a:pt x="840" y="37"/>
                  </a:cubicBezTo>
                  <a:cubicBezTo>
                    <a:pt x="711" y="24"/>
                    <a:pt x="559" y="0"/>
                    <a:pt x="422" y="0"/>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8"/>
            <p:cNvSpPr/>
            <p:nvPr/>
          </p:nvSpPr>
          <p:spPr>
            <a:xfrm>
              <a:off x="7179522" y="620500"/>
              <a:ext cx="242025" cy="118428"/>
            </a:xfrm>
            <a:custGeom>
              <a:rect b="b" l="l" r="r" t="t"/>
              <a:pathLst>
                <a:path extrusionOk="0" h="1489" w="3043">
                  <a:moveTo>
                    <a:pt x="1659" y="0"/>
                  </a:moveTo>
                  <a:cubicBezTo>
                    <a:pt x="1611" y="0"/>
                    <a:pt x="1563" y="17"/>
                    <a:pt x="1525" y="50"/>
                  </a:cubicBezTo>
                  <a:cubicBezTo>
                    <a:pt x="1417" y="146"/>
                    <a:pt x="1406" y="190"/>
                    <a:pt x="1245" y="298"/>
                  </a:cubicBezTo>
                  <a:cubicBezTo>
                    <a:pt x="637" y="712"/>
                    <a:pt x="1" y="783"/>
                    <a:pt x="51" y="1181"/>
                  </a:cubicBezTo>
                  <a:cubicBezTo>
                    <a:pt x="68" y="1319"/>
                    <a:pt x="154" y="1412"/>
                    <a:pt x="299" y="1417"/>
                  </a:cubicBezTo>
                  <a:cubicBezTo>
                    <a:pt x="304" y="1417"/>
                    <a:pt x="2356" y="1489"/>
                    <a:pt x="2649" y="1489"/>
                  </a:cubicBezTo>
                  <a:cubicBezTo>
                    <a:pt x="2664" y="1489"/>
                    <a:pt x="2674" y="1489"/>
                    <a:pt x="2679" y="1488"/>
                  </a:cubicBezTo>
                  <a:cubicBezTo>
                    <a:pt x="2747" y="1483"/>
                    <a:pt x="2814" y="1452"/>
                    <a:pt x="2857" y="1394"/>
                  </a:cubicBezTo>
                  <a:cubicBezTo>
                    <a:pt x="2891" y="1349"/>
                    <a:pt x="2903" y="1297"/>
                    <a:pt x="2910" y="1243"/>
                  </a:cubicBezTo>
                  <a:cubicBezTo>
                    <a:pt x="2965" y="837"/>
                    <a:pt x="3043" y="173"/>
                    <a:pt x="2751" y="173"/>
                  </a:cubicBezTo>
                  <a:cubicBezTo>
                    <a:pt x="2724" y="173"/>
                    <a:pt x="2694" y="179"/>
                    <a:pt x="2661" y="190"/>
                  </a:cubicBezTo>
                  <a:cubicBezTo>
                    <a:pt x="2541" y="232"/>
                    <a:pt x="2542" y="253"/>
                    <a:pt x="2174" y="508"/>
                  </a:cubicBezTo>
                  <a:cubicBezTo>
                    <a:pt x="2121" y="544"/>
                    <a:pt x="2063" y="565"/>
                    <a:pt x="1999" y="565"/>
                  </a:cubicBezTo>
                  <a:cubicBezTo>
                    <a:pt x="1992" y="565"/>
                    <a:pt x="1985" y="565"/>
                    <a:pt x="1978" y="564"/>
                  </a:cubicBezTo>
                  <a:cubicBezTo>
                    <a:pt x="1853" y="555"/>
                    <a:pt x="1923" y="491"/>
                    <a:pt x="1906" y="273"/>
                  </a:cubicBezTo>
                  <a:cubicBezTo>
                    <a:pt x="1900" y="190"/>
                    <a:pt x="1864" y="124"/>
                    <a:pt x="1813" y="69"/>
                  </a:cubicBezTo>
                  <a:cubicBezTo>
                    <a:pt x="1770" y="22"/>
                    <a:pt x="1714" y="0"/>
                    <a:pt x="16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8"/>
            <p:cNvSpPr/>
            <p:nvPr/>
          </p:nvSpPr>
          <p:spPr>
            <a:xfrm>
              <a:off x="7183499" y="714353"/>
              <a:ext cx="227550" cy="24656"/>
            </a:xfrm>
            <a:custGeom>
              <a:rect b="b" l="l" r="r" t="t"/>
              <a:pathLst>
                <a:path extrusionOk="0" h="310" w="2861">
                  <a:moveTo>
                    <a:pt x="1" y="0"/>
                  </a:moveTo>
                  <a:cubicBezTo>
                    <a:pt x="4" y="27"/>
                    <a:pt x="11" y="56"/>
                    <a:pt x="23" y="82"/>
                  </a:cubicBezTo>
                  <a:cubicBezTo>
                    <a:pt x="64" y="185"/>
                    <a:pt x="146" y="232"/>
                    <a:pt x="249" y="236"/>
                  </a:cubicBezTo>
                  <a:cubicBezTo>
                    <a:pt x="305" y="237"/>
                    <a:pt x="361" y="243"/>
                    <a:pt x="417" y="245"/>
                  </a:cubicBezTo>
                  <a:cubicBezTo>
                    <a:pt x="983" y="260"/>
                    <a:pt x="1547" y="282"/>
                    <a:pt x="2113" y="297"/>
                  </a:cubicBezTo>
                  <a:cubicBezTo>
                    <a:pt x="2253" y="301"/>
                    <a:pt x="2391" y="304"/>
                    <a:pt x="2530" y="307"/>
                  </a:cubicBezTo>
                  <a:cubicBezTo>
                    <a:pt x="2553" y="308"/>
                    <a:pt x="2576" y="310"/>
                    <a:pt x="2598" y="310"/>
                  </a:cubicBezTo>
                  <a:cubicBezTo>
                    <a:pt x="2609" y="310"/>
                    <a:pt x="2619" y="309"/>
                    <a:pt x="2629" y="308"/>
                  </a:cubicBezTo>
                  <a:cubicBezTo>
                    <a:pt x="2697" y="303"/>
                    <a:pt x="2764" y="272"/>
                    <a:pt x="2807" y="214"/>
                  </a:cubicBezTo>
                  <a:cubicBezTo>
                    <a:pt x="2841" y="169"/>
                    <a:pt x="2853" y="117"/>
                    <a:pt x="2860" y="63"/>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8"/>
            <p:cNvSpPr/>
            <p:nvPr/>
          </p:nvSpPr>
          <p:spPr>
            <a:xfrm>
              <a:off x="7250946" y="662972"/>
              <a:ext cx="67366" cy="24735"/>
            </a:xfrm>
            <a:custGeom>
              <a:rect b="b" l="l" r="r" t="t"/>
              <a:pathLst>
                <a:path extrusionOk="0" h="311" w="847">
                  <a:moveTo>
                    <a:pt x="821" y="0"/>
                  </a:moveTo>
                  <a:cubicBezTo>
                    <a:pt x="817" y="0"/>
                    <a:pt x="813" y="2"/>
                    <a:pt x="809" y="6"/>
                  </a:cubicBezTo>
                  <a:cubicBezTo>
                    <a:pt x="608" y="182"/>
                    <a:pt x="335" y="265"/>
                    <a:pt x="69" y="265"/>
                  </a:cubicBezTo>
                  <a:cubicBezTo>
                    <a:pt x="54" y="265"/>
                    <a:pt x="38" y="265"/>
                    <a:pt x="23" y="264"/>
                  </a:cubicBezTo>
                  <a:cubicBezTo>
                    <a:pt x="10" y="264"/>
                    <a:pt x="0" y="273"/>
                    <a:pt x="0" y="286"/>
                  </a:cubicBezTo>
                  <a:cubicBezTo>
                    <a:pt x="0" y="297"/>
                    <a:pt x="8" y="308"/>
                    <a:pt x="22" y="308"/>
                  </a:cubicBezTo>
                  <a:cubicBezTo>
                    <a:pt x="44" y="310"/>
                    <a:pt x="67" y="311"/>
                    <a:pt x="90" y="311"/>
                  </a:cubicBezTo>
                  <a:cubicBezTo>
                    <a:pt x="361" y="311"/>
                    <a:pt x="633" y="215"/>
                    <a:pt x="834" y="30"/>
                  </a:cubicBezTo>
                  <a:cubicBezTo>
                    <a:pt x="846" y="18"/>
                    <a:pt x="834" y="0"/>
                    <a:pt x="8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8"/>
            <p:cNvSpPr/>
            <p:nvPr/>
          </p:nvSpPr>
          <p:spPr>
            <a:xfrm>
              <a:off x="6950456" y="449177"/>
              <a:ext cx="122563" cy="243854"/>
            </a:xfrm>
            <a:custGeom>
              <a:rect b="b" l="l" r="r" t="t"/>
              <a:pathLst>
                <a:path extrusionOk="0" h="3066" w="1541">
                  <a:moveTo>
                    <a:pt x="423" y="1"/>
                  </a:moveTo>
                  <a:cubicBezTo>
                    <a:pt x="236" y="1"/>
                    <a:pt x="79" y="46"/>
                    <a:pt x="52" y="226"/>
                  </a:cubicBezTo>
                  <a:cubicBezTo>
                    <a:pt x="1" y="573"/>
                    <a:pt x="51" y="2442"/>
                    <a:pt x="460" y="2942"/>
                  </a:cubicBezTo>
                  <a:cubicBezTo>
                    <a:pt x="531" y="3028"/>
                    <a:pt x="625" y="3065"/>
                    <a:pt x="711" y="3065"/>
                  </a:cubicBezTo>
                  <a:cubicBezTo>
                    <a:pt x="757" y="3065"/>
                    <a:pt x="801" y="3054"/>
                    <a:pt x="837" y="3034"/>
                  </a:cubicBezTo>
                  <a:cubicBezTo>
                    <a:pt x="1155" y="2857"/>
                    <a:pt x="1158" y="2418"/>
                    <a:pt x="1196" y="2101"/>
                  </a:cubicBezTo>
                  <a:cubicBezTo>
                    <a:pt x="1284" y="1325"/>
                    <a:pt x="1541" y="106"/>
                    <a:pt x="842" y="37"/>
                  </a:cubicBezTo>
                  <a:cubicBezTo>
                    <a:pt x="712" y="25"/>
                    <a:pt x="560" y="1"/>
                    <a:pt x="423"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8"/>
            <p:cNvSpPr/>
            <p:nvPr/>
          </p:nvSpPr>
          <p:spPr>
            <a:xfrm>
              <a:off x="6822640" y="603399"/>
              <a:ext cx="242105" cy="118507"/>
            </a:xfrm>
            <a:custGeom>
              <a:rect b="b" l="l" r="r" t="t"/>
              <a:pathLst>
                <a:path extrusionOk="0" h="1490" w="3044">
                  <a:moveTo>
                    <a:pt x="1659" y="1"/>
                  </a:moveTo>
                  <a:cubicBezTo>
                    <a:pt x="1611" y="1"/>
                    <a:pt x="1563" y="18"/>
                    <a:pt x="1526" y="50"/>
                  </a:cubicBezTo>
                  <a:cubicBezTo>
                    <a:pt x="1417" y="147"/>
                    <a:pt x="1406" y="191"/>
                    <a:pt x="1245" y="299"/>
                  </a:cubicBezTo>
                  <a:cubicBezTo>
                    <a:pt x="637" y="712"/>
                    <a:pt x="1" y="783"/>
                    <a:pt x="51" y="1183"/>
                  </a:cubicBezTo>
                  <a:cubicBezTo>
                    <a:pt x="69" y="1319"/>
                    <a:pt x="154" y="1414"/>
                    <a:pt x="300" y="1419"/>
                  </a:cubicBezTo>
                  <a:cubicBezTo>
                    <a:pt x="304" y="1419"/>
                    <a:pt x="2354" y="1489"/>
                    <a:pt x="2648" y="1489"/>
                  </a:cubicBezTo>
                  <a:cubicBezTo>
                    <a:pt x="2664" y="1489"/>
                    <a:pt x="2674" y="1489"/>
                    <a:pt x="2680" y="1489"/>
                  </a:cubicBezTo>
                  <a:cubicBezTo>
                    <a:pt x="2747" y="1484"/>
                    <a:pt x="2814" y="1453"/>
                    <a:pt x="2857" y="1394"/>
                  </a:cubicBezTo>
                  <a:cubicBezTo>
                    <a:pt x="2891" y="1349"/>
                    <a:pt x="2903" y="1298"/>
                    <a:pt x="2911" y="1244"/>
                  </a:cubicBezTo>
                  <a:cubicBezTo>
                    <a:pt x="2967" y="838"/>
                    <a:pt x="3043" y="174"/>
                    <a:pt x="2751" y="174"/>
                  </a:cubicBezTo>
                  <a:cubicBezTo>
                    <a:pt x="2724" y="174"/>
                    <a:pt x="2694" y="179"/>
                    <a:pt x="2661" y="191"/>
                  </a:cubicBezTo>
                  <a:cubicBezTo>
                    <a:pt x="2541" y="232"/>
                    <a:pt x="2542" y="255"/>
                    <a:pt x="2174" y="508"/>
                  </a:cubicBezTo>
                  <a:cubicBezTo>
                    <a:pt x="2122" y="544"/>
                    <a:pt x="2063" y="565"/>
                    <a:pt x="1999" y="565"/>
                  </a:cubicBezTo>
                  <a:cubicBezTo>
                    <a:pt x="1992" y="565"/>
                    <a:pt x="1985" y="565"/>
                    <a:pt x="1978" y="565"/>
                  </a:cubicBezTo>
                  <a:cubicBezTo>
                    <a:pt x="1853" y="555"/>
                    <a:pt x="1923" y="492"/>
                    <a:pt x="1906" y="273"/>
                  </a:cubicBezTo>
                  <a:cubicBezTo>
                    <a:pt x="1900" y="191"/>
                    <a:pt x="1864" y="124"/>
                    <a:pt x="1813" y="70"/>
                  </a:cubicBezTo>
                  <a:cubicBezTo>
                    <a:pt x="1770" y="23"/>
                    <a:pt x="1714" y="1"/>
                    <a:pt x="16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8"/>
            <p:cNvSpPr/>
            <p:nvPr/>
          </p:nvSpPr>
          <p:spPr>
            <a:xfrm>
              <a:off x="6826696" y="697253"/>
              <a:ext cx="227470" cy="24735"/>
            </a:xfrm>
            <a:custGeom>
              <a:rect b="b" l="l" r="r" t="t"/>
              <a:pathLst>
                <a:path extrusionOk="0" h="311" w="2860">
                  <a:moveTo>
                    <a:pt x="0" y="1"/>
                  </a:moveTo>
                  <a:lnTo>
                    <a:pt x="0" y="1"/>
                  </a:lnTo>
                  <a:cubicBezTo>
                    <a:pt x="3" y="28"/>
                    <a:pt x="10" y="55"/>
                    <a:pt x="22" y="83"/>
                  </a:cubicBezTo>
                  <a:cubicBezTo>
                    <a:pt x="63" y="186"/>
                    <a:pt x="145" y="234"/>
                    <a:pt x="249" y="237"/>
                  </a:cubicBezTo>
                  <a:cubicBezTo>
                    <a:pt x="304" y="239"/>
                    <a:pt x="361" y="244"/>
                    <a:pt x="416" y="245"/>
                  </a:cubicBezTo>
                  <a:cubicBezTo>
                    <a:pt x="982" y="260"/>
                    <a:pt x="1546" y="282"/>
                    <a:pt x="2112" y="297"/>
                  </a:cubicBezTo>
                  <a:cubicBezTo>
                    <a:pt x="2252" y="302"/>
                    <a:pt x="2390" y="306"/>
                    <a:pt x="2529" y="308"/>
                  </a:cubicBezTo>
                  <a:cubicBezTo>
                    <a:pt x="2552" y="308"/>
                    <a:pt x="2575" y="310"/>
                    <a:pt x="2597" y="310"/>
                  </a:cubicBezTo>
                  <a:cubicBezTo>
                    <a:pt x="2608" y="310"/>
                    <a:pt x="2618" y="310"/>
                    <a:pt x="2629" y="309"/>
                  </a:cubicBezTo>
                  <a:cubicBezTo>
                    <a:pt x="2696" y="304"/>
                    <a:pt x="2763" y="273"/>
                    <a:pt x="2806" y="214"/>
                  </a:cubicBezTo>
                  <a:cubicBezTo>
                    <a:pt x="2840" y="169"/>
                    <a:pt x="2852" y="118"/>
                    <a:pt x="2860" y="64"/>
                  </a:cubicBez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8"/>
            <p:cNvSpPr/>
            <p:nvPr/>
          </p:nvSpPr>
          <p:spPr>
            <a:xfrm>
              <a:off x="6894144" y="645951"/>
              <a:ext cx="67446" cy="24656"/>
            </a:xfrm>
            <a:custGeom>
              <a:rect b="b" l="l" r="r" t="t"/>
              <a:pathLst>
                <a:path extrusionOk="0" h="310" w="848">
                  <a:moveTo>
                    <a:pt x="822" y="0"/>
                  </a:moveTo>
                  <a:cubicBezTo>
                    <a:pt x="818" y="0"/>
                    <a:pt x="814" y="2"/>
                    <a:pt x="810" y="6"/>
                  </a:cubicBezTo>
                  <a:cubicBezTo>
                    <a:pt x="609" y="182"/>
                    <a:pt x="335" y="265"/>
                    <a:pt x="69" y="265"/>
                  </a:cubicBezTo>
                  <a:cubicBezTo>
                    <a:pt x="54" y="265"/>
                    <a:pt x="38" y="264"/>
                    <a:pt x="23" y="264"/>
                  </a:cubicBezTo>
                  <a:cubicBezTo>
                    <a:pt x="10" y="264"/>
                    <a:pt x="0" y="272"/>
                    <a:pt x="0" y="285"/>
                  </a:cubicBezTo>
                  <a:cubicBezTo>
                    <a:pt x="0" y="297"/>
                    <a:pt x="9" y="308"/>
                    <a:pt x="22" y="308"/>
                  </a:cubicBezTo>
                  <a:cubicBezTo>
                    <a:pt x="44" y="309"/>
                    <a:pt x="67" y="310"/>
                    <a:pt x="90" y="310"/>
                  </a:cubicBezTo>
                  <a:cubicBezTo>
                    <a:pt x="361" y="310"/>
                    <a:pt x="633" y="214"/>
                    <a:pt x="834" y="30"/>
                  </a:cubicBezTo>
                  <a:cubicBezTo>
                    <a:pt x="847" y="18"/>
                    <a:pt x="835" y="0"/>
                    <a:pt x="8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8"/>
            <p:cNvSpPr/>
            <p:nvPr/>
          </p:nvSpPr>
          <p:spPr>
            <a:xfrm>
              <a:off x="6941229" y="-519106"/>
              <a:ext cx="505922" cy="1130670"/>
            </a:xfrm>
            <a:custGeom>
              <a:rect b="b" l="l" r="r" t="t"/>
              <a:pathLst>
                <a:path extrusionOk="0" h="14216" w="6361">
                  <a:moveTo>
                    <a:pt x="3522" y="0"/>
                  </a:moveTo>
                  <a:cubicBezTo>
                    <a:pt x="3371" y="0"/>
                    <a:pt x="3216" y="16"/>
                    <a:pt x="3058" y="49"/>
                  </a:cubicBezTo>
                  <a:cubicBezTo>
                    <a:pt x="2364" y="192"/>
                    <a:pt x="1620" y="604"/>
                    <a:pt x="1353" y="1257"/>
                  </a:cubicBezTo>
                  <a:cubicBezTo>
                    <a:pt x="611" y="3075"/>
                    <a:pt x="34" y="9029"/>
                    <a:pt x="13" y="13484"/>
                  </a:cubicBezTo>
                  <a:cubicBezTo>
                    <a:pt x="13" y="13550"/>
                    <a:pt x="1" y="13700"/>
                    <a:pt x="75" y="13718"/>
                  </a:cubicBezTo>
                  <a:cubicBezTo>
                    <a:pt x="467" y="13812"/>
                    <a:pt x="868" y="13864"/>
                    <a:pt x="1254" y="13864"/>
                  </a:cubicBezTo>
                  <a:cubicBezTo>
                    <a:pt x="1324" y="13864"/>
                    <a:pt x="1393" y="13863"/>
                    <a:pt x="1462" y="13859"/>
                  </a:cubicBezTo>
                  <a:cubicBezTo>
                    <a:pt x="1538" y="13855"/>
                    <a:pt x="1548" y="13793"/>
                    <a:pt x="1584" y="13676"/>
                  </a:cubicBezTo>
                  <a:cubicBezTo>
                    <a:pt x="2087" y="12029"/>
                    <a:pt x="2315" y="9590"/>
                    <a:pt x="2242" y="8459"/>
                  </a:cubicBezTo>
                  <a:cubicBezTo>
                    <a:pt x="2229" y="8255"/>
                    <a:pt x="2221" y="8147"/>
                    <a:pt x="2224" y="8068"/>
                  </a:cubicBezTo>
                  <a:cubicBezTo>
                    <a:pt x="2228" y="7944"/>
                    <a:pt x="2259" y="7899"/>
                    <a:pt x="2336" y="7674"/>
                  </a:cubicBezTo>
                  <a:cubicBezTo>
                    <a:pt x="2403" y="7478"/>
                    <a:pt x="2465" y="7299"/>
                    <a:pt x="2520" y="7136"/>
                  </a:cubicBezTo>
                  <a:cubicBezTo>
                    <a:pt x="2521" y="7131"/>
                    <a:pt x="2523" y="7125"/>
                    <a:pt x="2525" y="7120"/>
                  </a:cubicBezTo>
                  <a:cubicBezTo>
                    <a:pt x="2551" y="7042"/>
                    <a:pt x="2577" y="6967"/>
                    <a:pt x="2601" y="6897"/>
                  </a:cubicBezTo>
                  <a:cubicBezTo>
                    <a:pt x="2609" y="6873"/>
                    <a:pt x="2618" y="6851"/>
                    <a:pt x="2626" y="6827"/>
                  </a:cubicBezTo>
                  <a:cubicBezTo>
                    <a:pt x="2627" y="6822"/>
                    <a:pt x="2629" y="6818"/>
                    <a:pt x="2631" y="6813"/>
                  </a:cubicBezTo>
                  <a:cubicBezTo>
                    <a:pt x="2957" y="5853"/>
                    <a:pt x="3039" y="5604"/>
                    <a:pt x="3068" y="5574"/>
                  </a:cubicBezTo>
                  <a:cubicBezTo>
                    <a:pt x="3070" y="5571"/>
                    <a:pt x="3072" y="5569"/>
                    <a:pt x="3073" y="5569"/>
                  </a:cubicBezTo>
                  <a:cubicBezTo>
                    <a:pt x="3079" y="5569"/>
                    <a:pt x="3081" y="5586"/>
                    <a:pt x="3086" y="5605"/>
                  </a:cubicBezTo>
                  <a:cubicBezTo>
                    <a:pt x="3165" y="5928"/>
                    <a:pt x="4383" y="13737"/>
                    <a:pt x="4471" y="14131"/>
                  </a:cubicBezTo>
                  <a:cubicBezTo>
                    <a:pt x="4491" y="14216"/>
                    <a:pt x="4508" y="14185"/>
                    <a:pt x="4727" y="14204"/>
                  </a:cubicBezTo>
                  <a:cubicBezTo>
                    <a:pt x="4795" y="14211"/>
                    <a:pt x="4874" y="14214"/>
                    <a:pt x="4960" y="14214"/>
                  </a:cubicBezTo>
                  <a:cubicBezTo>
                    <a:pt x="5211" y="14214"/>
                    <a:pt x="5524" y="14186"/>
                    <a:pt x="5815" y="14121"/>
                  </a:cubicBezTo>
                  <a:cubicBezTo>
                    <a:pt x="5958" y="14089"/>
                    <a:pt x="5960" y="14090"/>
                    <a:pt x="5967" y="13949"/>
                  </a:cubicBezTo>
                  <a:cubicBezTo>
                    <a:pt x="6134" y="10096"/>
                    <a:pt x="5586" y="8479"/>
                    <a:pt x="5648" y="8111"/>
                  </a:cubicBezTo>
                  <a:cubicBezTo>
                    <a:pt x="5922" y="6466"/>
                    <a:pt x="6360" y="4766"/>
                    <a:pt x="6230" y="3090"/>
                  </a:cubicBezTo>
                  <a:cubicBezTo>
                    <a:pt x="6199" y="2704"/>
                    <a:pt x="6206" y="2600"/>
                    <a:pt x="6128" y="2303"/>
                  </a:cubicBezTo>
                  <a:cubicBezTo>
                    <a:pt x="5817" y="1129"/>
                    <a:pt x="4810" y="0"/>
                    <a:pt x="35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8"/>
            <p:cNvSpPr/>
            <p:nvPr/>
          </p:nvSpPr>
          <p:spPr>
            <a:xfrm>
              <a:off x="7087816" y="-176779"/>
              <a:ext cx="97271" cy="299449"/>
            </a:xfrm>
            <a:custGeom>
              <a:rect b="b" l="l" r="r" t="t"/>
              <a:pathLst>
                <a:path extrusionOk="0" h="3765" w="1223">
                  <a:moveTo>
                    <a:pt x="1026" y="1"/>
                  </a:moveTo>
                  <a:cubicBezTo>
                    <a:pt x="1026" y="1"/>
                    <a:pt x="1026" y="1"/>
                    <a:pt x="1025" y="1"/>
                  </a:cubicBezTo>
                  <a:cubicBezTo>
                    <a:pt x="861" y="224"/>
                    <a:pt x="728" y="459"/>
                    <a:pt x="622" y="716"/>
                  </a:cubicBezTo>
                  <a:cubicBezTo>
                    <a:pt x="291" y="1525"/>
                    <a:pt x="1" y="2475"/>
                    <a:pt x="195" y="3350"/>
                  </a:cubicBezTo>
                  <a:cubicBezTo>
                    <a:pt x="221" y="3474"/>
                    <a:pt x="280" y="3659"/>
                    <a:pt x="380" y="3764"/>
                  </a:cubicBezTo>
                  <a:cubicBezTo>
                    <a:pt x="384" y="3640"/>
                    <a:pt x="415" y="3595"/>
                    <a:pt x="492" y="3370"/>
                  </a:cubicBezTo>
                  <a:cubicBezTo>
                    <a:pt x="559" y="3174"/>
                    <a:pt x="621" y="2995"/>
                    <a:pt x="676" y="2832"/>
                  </a:cubicBezTo>
                  <a:cubicBezTo>
                    <a:pt x="677" y="2827"/>
                    <a:pt x="678" y="2821"/>
                    <a:pt x="681" y="2816"/>
                  </a:cubicBezTo>
                  <a:cubicBezTo>
                    <a:pt x="694" y="2776"/>
                    <a:pt x="708" y="2735"/>
                    <a:pt x="722" y="2693"/>
                  </a:cubicBezTo>
                  <a:cubicBezTo>
                    <a:pt x="734" y="2660"/>
                    <a:pt x="745" y="2625"/>
                    <a:pt x="757" y="2593"/>
                  </a:cubicBezTo>
                  <a:cubicBezTo>
                    <a:pt x="765" y="2569"/>
                    <a:pt x="774" y="2547"/>
                    <a:pt x="781" y="2523"/>
                  </a:cubicBezTo>
                  <a:cubicBezTo>
                    <a:pt x="783" y="2518"/>
                    <a:pt x="785" y="2514"/>
                    <a:pt x="786" y="2509"/>
                  </a:cubicBezTo>
                  <a:cubicBezTo>
                    <a:pt x="1113" y="1549"/>
                    <a:pt x="1195" y="1300"/>
                    <a:pt x="1222" y="1270"/>
                  </a:cubicBezTo>
                  <a:cubicBezTo>
                    <a:pt x="1181" y="989"/>
                    <a:pt x="1050" y="1"/>
                    <a:pt x="1026" y="1"/>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8"/>
            <p:cNvSpPr/>
            <p:nvPr/>
          </p:nvSpPr>
          <p:spPr>
            <a:xfrm>
              <a:off x="7132754" y="-353351"/>
              <a:ext cx="65139" cy="169887"/>
            </a:xfrm>
            <a:custGeom>
              <a:rect b="b" l="l" r="r" t="t"/>
              <a:pathLst>
                <a:path extrusionOk="0" h="2136" w="819">
                  <a:moveTo>
                    <a:pt x="442" y="0"/>
                  </a:moveTo>
                  <a:cubicBezTo>
                    <a:pt x="389" y="0"/>
                    <a:pt x="297" y="26"/>
                    <a:pt x="128" y="62"/>
                  </a:cubicBezTo>
                  <a:cubicBezTo>
                    <a:pt x="112" y="65"/>
                    <a:pt x="100" y="71"/>
                    <a:pt x="86" y="78"/>
                  </a:cubicBezTo>
                  <a:cubicBezTo>
                    <a:pt x="20" y="107"/>
                    <a:pt x="0" y="137"/>
                    <a:pt x="5" y="209"/>
                  </a:cubicBezTo>
                  <a:cubicBezTo>
                    <a:pt x="20" y="386"/>
                    <a:pt x="168" y="1289"/>
                    <a:pt x="355" y="2053"/>
                  </a:cubicBezTo>
                  <a:cubicBezTo>
                    <a:pt x="368" y="2105"/>
                    <a:pt x="378" y="2135"/>
                    <a:pt x="429" y="2135"/>
                  </a:cubicBezTo>
                  <a:cubicBezTo>
                    <a:pt x="444" y="2135"/>
                    <a:pt x="463" y="2133"/>
                    <a:pt x="486" y="2127"/>
                  </a:cubicBezTo>
                  <a:cubicBezTo>
                    <a:pt x="621" y="2095"/>
                    <a:pt x="717" y="2011"/>
                    <a:pt x="780" y="1889"/>
                  </a:cubicBezTo>
                  <a:cubicBezTo>
                    <a:pt x="819" y="1813"/>
                    <a:pt x="809" y="1764"/>
                    <a:pt x="799" y="1694"/>
                  </a:cubicBezTo>
                  <a:cubicBezTo>
                    <a:pt x="668" y="912"/>
                    <a:pt x="519" y="100"/>
                    <a:pt x="512" y="64"/>
                  </a:cubicBezTo>
                  <a:cubicBezTo>
                    <a:pt x="502" y="19"/>
                    <a:pt x="486" y="0"/>
                    <a:pt x="442" y="0"/>
                  </a:cubicBezTo>
                  <a:close/>
                </a:path>
              </a:pathLst>
            </a:custGeom>
            <a:solidFill>
              <a:srgbClr val="807A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8"/>
            <p:cNvSpPr/>
            <p:nvPr/>
          </p:nvSpPr>
          <p:spPr>
            <a:xfrm>
              <a:off x="6954671" y="528475"/>
              <a:ext cx="101964" cy="13123"/>
            </a:xfrm>
            <a:custGeom>
              <a:rect b="b" l="l" r="r" t="t"/>
              <a:pathLst>
                <a:path extrusionOk="0" h="165" w="1282">
                  <a:moveTo>
                    <a:pt x="24" y="1"/>
                  </a:moveTo>
                  <a:cubicBezTo>
                    <a:pt x="5" y="1"/>
                    <a:pt x="1" y="31"/>
                    <a:pt x="20" y="35"/>
                  </a:cubicBezTo>
                  <a:cubicBezTo>
                    <a:pt x="344" y="116"/>
                    <a:pt x="679" y="165"/>
                    <a:pt x="1015" y="165"/>
                  </a:cubicBezTo>
                  <a:cubicBezTo>
                    <a:pt x="1094" y="165"/>
                    <a:pt x="1173" y="162"/>
                    <a:pt x="1253" y="156"/>
                  </a:cubicBezTo>
                  <a:cubicBezTo>
                    <a:pt x="1281" y="155"/>
                    <a:pt x="1279" y="112"/>
                    <a:pt x="1253" y="112"/>
                  </a:cubicBezTo>
                  <a:cubicBezTo>
                    <a:pt x="1252" y="112"/>
                    <a:pt x="1251" y="112"/>
                    <a:pt x="1251" y="112"/>
                  </a:cubicBezTo>
                  <a:cubicBezTo>
                    <a:pt x="1177" y="116"/>
                    <a:pt x="1103" y="118"/>
                    <a:pt x="1028" y="118"/>
                  </a:cubicBezTo>
                  <a:cubicBezTo>
                    <a:pt x="692" y="118"/>
                    <a:pt x="355" y="77"/>
                    <a:pt x="29" y="1"/>
                  </a:cubicBezTo>
                  <a:cubicBezTo>
                    <a:pt x="27" y="1"/>
                    <a:pt x="25" y="1"/>
                    <a:pt x="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8"/>
            <p:cNvSpPr/>
            <p:nvPr/>
          </p:nvSpPr>
          <p:spPr>
            <a:xfrm>
              <a:off x="7305667" y="556711"/>
              <a:ext cx="102441" cy="9544"/>
            </a:xfrm>
            <a:custGeom>
              <a:rect b="b" l="l" r="r" t="t"/>
              <a:pathLst>
                <a:path extrusionOk="0" h="120" w="1288">
                  <a:moveTo>
                    <a:pt x="1256" y="0"/>
                  </a:moveTo>
                  <a:cubicBezTo>
                    <a:pt x="1254" y="0"/>
                    <a:pt x="1252" y="0"/>
                    <a:pt x="1251" y="1"/>
                  </a:cubicBezTo>
                  <a:cubicBezTo>
                    <a:pt x="986" y="52"/>
                    <a:pt x="715" y="76"/>
                    <a:pt x="445" y="76"/>
                  </a:cubicBezTo>
                  <a:cubicBezTo>
                    <a:pt x="305" y="76"/>
                    <a:pt x="165" y="70"/>
                    <a:pt x="26" y="57"/>
                  </a:cubicBezTo>
                  <a:cubicBezTo>
                    <a:pt x="25" y="57"/>
                    <a:pt x="25" y="57"/>
                    <a:pt x="25" y="57"/>
                  </a:cubicBezTo>
                  <a:cubicBezTo>
                    <a:pt x="2" y="57"/>
                    <a:pt x="0" y="91"/>
                    <a:pt x="22" y="92"/>
                  </a:cubicBezTo>
                  <a:cubicBezTo>
                    <a:pt x="184" y="110"/>
                    <a:pt x="347" y="119"/>
                    <a:pt x="510" y="119"/>
                  </a:cubicBezTo>
                  <a:cubicBezTo>
                    <a:pt x="762" y="119"/>
                    <a:pt x="1013" y="97"/>
                    <a:pt x="1260" y="45"/>
                  </a:cubicBezTo>
                  <a:cubicBezTo>
                    <a:pt x="1288" y="40"/>
                    <a:pt x="1280" y="0"/>
                    <a:pt x="1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8"/>
            <p:cNvSpPr/>
            <p:nvPr/>
          </p:nvSpPr>
          <p:spPr>
            <a:xfrm>
              <a:off x="7314893" y="-252657"/>
              <a:ext cx="62594" cy="80967"/>
            </a:xfrm>
            <a:custGeom>
              <a:rect b="b" l="l" r="r" t="t"/>
              <a:pathLst>
                <a:path extrusionOk="0" h="1018" w="787">
                  <a:moveTo>
                    <a:pt x="18" y="1"/>
                  </a:moveTo>
                  <a:cubicBezTo>
                    <a:pt x="9" y="1"/>
                    <a:pt x="0" y="7"/>
                    <a:pt x="2" y="18"/>
                  </a:cubicBezTo>
                  <a:cubicBezTo>
                    <a:pt x="34" y="456"/>
                    <a:pt x="329" y="869"/>
                    <a:pt x="747" y="1016"/>
                  </a:cubicBezTo>
                  <a:cubicBezTo>
                    <a:pt x="750" y="1017"/>
                    <a:pt x="753" y="1018"/>
                    <a:pt x="755" y="1018"/>
                  </a:cubicBezTo>
                  <a:cubicBezTo>
                    <a:pt x="777" y="1018"/>
                    <a:pt x="787" y="981"/>
                    <a:pt x="763" y="973"/>
                  </a:cubicBezTo>
                  <a:cubicBezTo>
                    <a:pt x="364" y="827"/>
                    <a:pt x="76" y="437"/>
                    <a:pt x="36" y="16"/>
                  </a:cubicBezTo>
                  <a:cubicBezTo>
                    <a:pt x="35" y="6"/>
                    <a:pt x="27" y="1"/>
                    <a:pt x="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8"/>
            <p:cNvSpPr/>
            <p:nvPr/>
          </p:nvSpPr>
          <p:spPr>
            <a:xfrm>
              <a:off x="7167750" y="-178131"/>
              <a:ext cx="19725" cy="100930"/>
            </a:xfrm>
            <a:custGeom>
              <a:rect b="b" l="l" r="r" t="t"/>
              <a:pathLst>
                <a:path extrusionOk="0" h="1269" w="248">
                  <a:moveTo>
                    <a:pt x="21" y="1"/>
                  </a:moveTo>
                  <a:cubicBezTo>
                    <a:pt x="11" y="1"/>
                    <a:pt x="0" y="8"/>
                    <a:pt x="1" y="21"/>
                  </a:cubicBezTo>
                  <a:cubicBezTo>
                    <a:pt x="53" y="432"/>
                    <a:pt x="112" y="845"/>
                    <a:pt x="200" y="1252"/>
                  </a:cubicBezTo>
                  <a:cubicBezTo>
                    <a:pt x="202" y="1261"/>
                    <a:pt x="212" y="1269"/>
                    <a:pt x="222" y="1269"/>
                  </a:cubicBezTo>
                  <a:cubicBezTo>
                    <a:pt x="223" y="1269"/>
                    <a:pt x="225" y="1268"/>
                    <a:pt x="227" y="1268"/>
                  </a:cubicBezTo>
                  <a:cubicBezTo>
                    <a:pt x="240" y="1266"/>
                    <a:pt x="247" y="1253"/>
                    <a:pt x="245" y="1241"/>
                  </a:cubicBezTo>
                  <a:cubicBezTo>
                    <a:pt x="163" y="836"/>
                    <a:pt x="97" y="426"/>
                    <a:pt x="37" y="15"/>
                  </a:cubicBezTo>
                  <a:cubicBezTo>
                    <a:pt x="36" y="5"/>
                    <a:pt x="28" y="1"/>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8"/>
            <p:cNvSpPr/>
            <p:nvPr/>
          </p:nvSpPr>
          <p:spPr>
            <a:xfrm>
              <a:off x="6979805" y="131188"/>
              <a:ext cx="53845" cy="9703"/>
            </a:xfrm>
            <a:custGeom>
              <a:rect b="b" l="l" r="r" t="t"/>
              <a:pathLst>
                <a:path extrusionOk="0" h="122" w="677">
                  <a:moveTo>
                    <a:pt x="26" y="0"/>
                  </a:moveTo>
                  <a:cubicBezTo>
                    <a:pt x="9" y="0"/>
                    <a:pt x="0" y="27"/>
                    <a:pt x="19" y="35"/>
                  </a:cubicBezTo>
                  <a:cubicBezTo>
                    <a:pt x="156" y="91"/>
                    <a:pt x="305" y="121"/>
                    <a:pt x="453" y="121"/>
                  </a:cubicBezTo>
                  <a:cubicBezTo>
                    <a:pt x="519" y="121"/>
                    <a:pt x="584" y="115"/>
                    <a:pt x="649" y="103"/>
                  </a:cubicBezTo>
                  <a:cubicBezTo>
                    <a:pt x="676" y="98"/>
                    <a:pt x="670" y="57"/>
                    <a:pt x="646" y="57"/>
                  </a:cubicBezTo>
                  <a:cubicBezTo>
                    <a:pt x="645" y="57"/>
                    <a:pt x="643" y="58"/>
                    <a:pt x="642" y="58"/>
                  </a:cubicBezTo>
                  <a:cubicBezTo>
                    <a:pt x="577" y="68"/>
                    <a:pt x="510" y="73"/>
                    <a:pt x="444" y="73"/>
                  </a:cubicBezTo>
                  <a:cubicBezTo>
                    <a:pt x="304" y="73"/>
                    <a:pt x="164" y="50"/>
                    <a:pt x="32" y="1"/>
                  </a:cubicBezTo>
                  <a:cubicBezTo>
                    <a:pt x="30" y="1"/>
                    <a:pt x="28" y="0"/>
                    <a:pt x="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8"/>
            <p:cNvSpPr/>
            <p:nvPr/>
          </p:nvSpPr>
          <p:spPr>
            <a:xfrm>
              <a:off x="7250230" y="150436"/>
              <a:ext cx="54084" cy="7874"/>
            </a:xfrm>
            <a:custGeom>
              <a:rect b="b" l="l" r="r" t="t"/>
              <a:pathLst>
                <a:path extrusionOk="0" h="99" w="680">
                  <a:moveTo>
                    <a:pt x="25" y="1"/>
                  </a:moveTo>
                  <a:cubicBezTo>
                    <a:pt x="7" y="1"/>
                    <a:pt x="1" y="28"/>
                    <a:pt x="20" y="36"/>
                  </a:cubicBezTo>
                  <a:cubicBezTo>
                    <a:pt x="140" y="76"/>
                    <a:pt x="268" y="98"/>
                    <a:pt x="396" y="98"/>
                  </a:cubicBezTo>
                  <a:cubicBezTo>
                    <a:pt x="482" y="98"/>
                    <a:pt x="569" y="88"/>
                    <a:pt x="653" y="67"/>
                  </a:cubicBezTo>
                  <a:cubicBezTo>
                    <a:pt x="679" y="62"/>
                    <a:pt x="673" y="23"/>
                    <a:pt x="649" y="23"/>
                  </a:cubicBezTo>
                  <a:cubicBezTo>
                    <a:pt x="647" y="23"/>
                    <a:pt x="645" y="24"/>
                    <a:pt x="643" y="24"/>
                  </a:cubicBezTo>
                  <a:cubicBezTo>
                    <a:pt x="555" y="43"/>
                    <a:pt x="466" y="53"/>
                    <a:pt x="377" y="53"/>
                  </a:cubicBezTo>
                  <a:cubicBezTo>
                    <a:pt x="260" y="53"/>
                    <a:pt x="142" y="36"/>
                    <a:pt x="31" y="2"/>
                  </a:cubicBezTo>
                  <a:cubicBezTo>
                    <a:pt x="29" y="1"/>
                    <a:pt x="27"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8"/>
            <p:cNvSpPr/>
            <p:nvPr/>
          </p:nvSpPr>
          <p:spPr>
            <a:xfrm>
              <a:off x="6645432" y="-1118179"/>
              <a:ext cx="526044" cy="315993"/>
            </a:xfrm>
            <a:custGeom>
              <a:rect b="b" l="l" r="r" t="t"/>
              <a:pathLst>
                <a:path extrusionOk="0" h="3973" w="6614">
                  <a:moveTo>
                    <a:pt x="359" y="1"/>
                  </a:moveTo>
                  <a:cubicBezTo>
                    <a:pt x="331" y="1"/>
                    <a:pt x="302" y="4"/>
                    <a:pt x="272" y="12"/>
                  </a:cubicBezTo>
                  <a:cubicBezTo>
                    <a:pt x="140" y="52"/>
                    <a:pt x="51" y="168"/>
                    <a:pt x="52" y="196"/>
                  </a:cubicBezTo>
                  <a:cubicBezTo>
                    <a:pt x="1" y="318"/>
                    <a:pt x="92" y="427"/>
                    <a:pt x="147" y="574"/>
                  </a:cubicBezTo>
                  <a:cubicBezTo>
                    <a:pt x="422" y="1290"/>
                    <a:pt x="1474" y="3969"/>
                    <a:pt x="2233" y="3973"/>
                  </a:cubicBezTo>
                  <a:cubicBezTo>
                    <a:pt x="2240" y="3973"/>
                    <a:pt x="2247" y="3973"/>
                    <a:pt x="2253" y="3973"/>
                  </a:cubicBezTo>
                  <a:cubicBezTo>
                    <a:pt x="3198" y="3973"/>
                    <a:pt x="4193" y="3621"/>
                    <a:pt x="5022" y="3314"/>
                  </a:cubicBezTo>
                  <a:cubicBezTo>
                    <a:pt x="5411" y="3171"/>
                    <a:pt x="5842" y="3035"/>
                    <a:pt x="6150" y="2747"/>
                  </a:cubicBezTo>
                  <a:cubicBezTo>
                    <a:pt x="6614" y="2313"/>
                    <a:pt x="6459" y="1503"/>
                    <a:pt x="5720" y="1503"/>
                  </a:cubicBezTo>
                  <a:cubicBezTo>
                    <a:pt x="5580" y="1503"/>
                    <a:pt x="5419" y="1532"/>
                    <a:pt x="5237" y="1598"/>
                  </a:cubicBezTo>
                  <a:cubicBezTo>
                    <a:pt x="4008" y="2044"/>
                    <a:pt x="3144" y="2419"/>
                    <a:pt x="2608" y="2652"/>
                  </a:cubicBezTo>
                  <a:cubicBezTo>
                    <a:pt x="2164" y="2178"/>
                    <a:pt x="1450" y="1156"/>
                    <a:pt x="716" y="204"/>
                  </a:cubicBezTo>
                  <a:cubicBezTo>
                    <a:pt x="716" y="201"/>
                    <a:pt x="568" y="1"/>
                    <a:pt x="359"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8"/>
            <p:cNvSpPr/>
            <p:nvPr/>
          </p:nvSpPr>
          <p:spPr>
            <a:xfrm>
              <a:off x="6852944" y="-908599"/>
              <a:ext cx="27837" cy="41120"/>
            </a:xfrm>
            <a:custGeom>
              <a:rect b="b" l="l" r="r" t="t"/>
              <a:pathLst>
                <a:path extrusionOk="0" h="517" w="350">
                  <a:moveTo>
                    <a:pt x="18" y="0"/>
                  </a:moveTo>
                  <a:cubicBezTo>
                    <a:pt x="16" y="0"/>
                    <a:pt x="14" y="1"/>
                    <a:pt x="12" y="3"/>
                  </a:cubicBezTo>
                  <a:cubicBezTo>
                    <a:pt x="4" y="8"/>
                    <a:pt x="1" y="19"/>
                    <a:pt x="6" y="29"/>
                  </a:cubicBezTo>
                  <a:cubicBezTo>
                    <a:pt x="103" y="183"/>
                    <a:pt x="212" y="333"/>
                    <a:pt x="272" y="507"/>
                  </a:cubicBezTo>
                  <a:cubicBezTo>
                    <a:pt x="280" y="513"/>
                    <a:pt x="286" y="516"/>
                    <a:pt x="291" y="516"/>
                  </a:cubicBezTo>
                  <a:cubicBezTo>
                    <a:pt x="349" y="516"/>
                    <a:pt x="78" y="0"/>
                    <a:pt x="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8"/>
            <p:cNvSpPr/>
            <p:nvPr/>
          </p:nvSpPr>
          <p:spPr>
            <a:xfrm>
              <a:off x="6594528" y="-1189842"/>
              <a:ext cx="105861" cy="116757"/>
            </a:xfrm>
            <a:custGeom>
              <a:rect b="b" l="l" r="r" t="t"/>
              <a:pathLst>
                <a:path extrusionOk="0" h="1468" w="1331">
                  <a:moveTo>
                    <a:pt x="478" y="0"/>
                  </a:moveTo>
                  <a:cubicBezTo>
                    <a:pt x="299" y="0"/>
                    <a:pt x="210" y="19"/>
                    <a:pt x="122" y="180"/>
                  </a:cubicBezTo>
                  <a:cubicBezTo>
                    <a:pt x="30" y="348"/>
                    <a:pt x="0" y="644"/>
                    <a:pt x="76" y="824"/>
                  </a:cubicBezTo>
                  <a:cubicBezTo>
                    <a:pt x="181" y="1074"/>
                    <a:pt x="366" y="1310"/>
                    <a:pt x="626" y="1423"/>
                  </a:cubicBezTo>
                  <a:cubicBezTo>
                    <a:pt x="696" y="1453"/>
                    <a:pt x="771" y="1467"/>
                    <a:pt x="845" y="1467"/>
                  </a:cubicBezTo>
                  <a:cubicBezTo>
                    <a:pt x="1043" y="1467"/>
                    <a:pt x="1235" y="1359"/>
                    <a:pt x="1286" y="1141"/>
                  </a:cubicBezTo>
                  <a:cubicBezTo>
                    <a:pt x="1331" y="954"/>
                    <a:pt x="1294" y="753"/>
                    <a:pt x="1233" y="574"/>
                  </a:cubicBezTo>
                  <a:cubicBezTo>
                    <a:pt x="1192" y="449"/>
                    <a:pt x="1104" y="214"/>
                    <a:pt x="1016" y="113"/>
                  </a:cubicBezTo>
                  <a:cubicBezTo>
                    <a:pt x="921" y="7"/>
                    <a:pt x="833" y="70"/>
                    <a:pt x="699" y="30"/>
                  </a:cubicBezTo>
                  <a:cubicBezTo>
                    <a:pt x="651" y="15"/>
                    <a:pt x="600" y="0"/>
                    <a:pt x="560" y="0"/>
                  </a:cubicBezTo>
                  <a:cubicBezTo>
                    <a:pt x="557" y="0"/>
                    <a:pt x="553" y="0"/>
                    <a:pt x="549" y="1"/>
                  </a:cubicBezTo>
                  <a:cubicBezTo>
                    <a:pt x="524" y="0"/>
                    <a:pt x="500" y="0"/>
                    <a:pt x="478" y="0"/>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8"/>
            <p:cNvSpPr/>
            <p:nvPr/>
          </p:nvSpPr>
          <p:spPr>
            <a:xfrm>
              <a:off x="6665078" y="-1095431"/>
              <a:ext cx="31814" cy="22906"/>
            </a:xfrm>
            <a:custGeom>
              <a:rect b="b" l="l" r="r" t="t"/>
              <a:pathLst>
                <a:path extrusionOk="0" h="288" w="400">
                  <a:moveTo>
                    <a:pt x="376" y="0"/>
                  </a:moveTo>
                  <a:cubicBezTo>
                    <a:pt x="370" y="0"/>
                    <a:pt x="365" y="3"/>
                    <a:pt x="362" y="10"/>
                  </a:cubicBezTo>
                  <a:cubicBezTo>
                    <a:pt x="295" y="141"/>
                    <a:pt x="174" y="239"/>
                    <a:pt x="22" y="242"/>
                  </a:cubicBezTo>
                  <a:cubicBezTo>
                    <a:pt x="9" y="243"/>
                    <a:pt x="0" y="253"/>
                    <a:pt x="0" y="265"/>
                  </a:cubicBezTo>
                  <a:cubicBezTo>
                    <a:pt x="0" y="277"/>
                    <a:pt x="10" y="287"/>
                    <a:pt x="23" y="287"/>
                  </a:cubicBezTo>
                  <a:cubicBezTo>
                    <a:pt x="26" y="287"/>
                    <a:pt x="29" y="287"/>
                    <a:pt x="33" y="287"/>
                  </a:cubicBezTo>
                  <a:cubicBezTo>
                    <a:pt x="193" y="287"/>
                    <a:pt x="332" y="167"/>
                    <a:pt x="392" y="25"/>
                  </a:cubicBezTo>
                  <a:cubicBezTo>
                    <a:pt x="399" y="12"/>
                    <a:pt x="387" y="0"/>
                    <a:pt x="3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8"/>
            <p:cNvSpPr/>
            <p:nvPr/>
          </p:nvSpPr>
          <p:spPr>
            <a:xfrm>
              <a:off x="6461066" y="-1827092"/>
              <a:ext cx="242025" cy="916402"/>
            </a:xfrm>
            <a:custGeom>
              <a:rect b="b" l="l" r="r" t="t"/>
              <a:pathLst>
                <a:path extrusionOk="0" fill="none" h="11522" w="3043">
                  <a:moveTo>
                    <a:pt x="0" y="0"/>
                  </a:moveTo>
                  <a:lnTo>
                    <a:pt x="3043" y="11521"/>
                  </a:lnTo>
                </a:path>
              </a:pathLst>
            </a:custGeom>
            <a:noFill/>
            <a:ln cap="rnd" cmpd="sng" w="28575">
              <a:solidFill>
                <a:srgbClr val="182036"/>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8"/>
            <p:cNvSpPr/>
            <p:nvPr/>
          </p:nvSpPr>
          <p:spPr>
            <a:xfrm>
              <a:off x="6182846" y="-1806810"/>
              <a:ext cx="724962" cy="595638"/>
            </a:xfrm>
            <a:custGeom>
              <a:rect b="b" l="l" r="r" t="t"/>
              <a:pathLst>
                <a:path extrusionOk="0" h="7489" w="9115">
                  <a:moveTo>
                    <a:pt x="7673" y="1"/>
                  </a:moveTo>
                  <a:lnTo>
                    <a:pt x="0" y="2027"/>
                  </a:lnTo>
                  <a:lnTo>
                    <a:pt x="1442" y="7489"/>
                  </a:lnTo>
                  <a:lnTo>
                    <a:pt x="9115" y="5463"/>
                  </a:lnTo>
                  <a:lnTo>
                    <a:pt x="7673" y="1"/>
                  </a:ln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8"/>
            <p:cNvSpPr/>
            <p:nvPr/>
          </p:nvSpPr>
          <p:spPr>
            <a:xfrm>
              <a:off x="6182528" y="-1667461"/>
              <a:ext cx="725121" cy="456292"/>
            </a:xfrm>
            <a:custGeom>
              <a:rect b="b" l="l" r="r" t="t"/>
              <a:pathLst>
                <a:path extrusionOk="0" h="5737" w="9117">
                  <a:moveTo>
                    <a:pt x="1046" y="0"/>
                  </a:moveTo>
                  <a:lnTo>
                    <a:pt x="0" y="276"/>
                  </a:lnTo>
                  <a:lnTo>
                    <a:pt x="1443" y="5737"/>
                  </a:lnTo>
                  <a:lnTo>
                    <a:pt x="9117" y="3710"/>
                  </a:lnTo>
                  <a:lnTo>
                    <a:pt x="8904" y="2908"/>
                  </a:lnTo>
                  <a:cubicBezTo>
                    <a:pt x="8054" y="3276"/>
                    <a:pt x="7263" y="3429"/>
                    <a:pt x="6533" y="3429"/>
                  </a:cubicBezTo>
                  <a:cubicBezTo>
                    <a:pt x="3555" y="3429"/>
                    <a:pt x="1621" y="875"/>
                    <a:pt x="1046"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8"/>
            <p:cNvSpPr/>
            <p:nvPr/>
          </p:nvSpPr>
          <p:spPr>
            <a:xfrm>
              <a:off x="6628968" y="-1217282"/>
              <a:ext cx="58220" cy="68798"/>
            </a:xfrm>
            <a:custGeom>
              <a:rect b="b" l="l" r="r" t="t"/>
              <a:pathLst>
                <a:path extrusionOk="0" h="865" w="732">
                  <a:moveTo>
                    <a:pt x="161" y="1"/>
                  </a:moveTo>
                  <a:cubicBezTo>
                    <a:pt x="114" y="1"/>
                    <a:pt x="71" y="26"/>
                    <a:pt x="58" y="89"/>
                  </a:cubicBezTo>
                  <a:cubicBezTo>
                    <a:pt x="0" y="350"/>
                    <a:pt x="327" y="865"/>
                    <a:pt x="553" y="865"/>
                  </a:cubicBezTo>
                  <a:cubicBezTo>
                    <a:pt x="595" y="865"/>
                    <a:pt x="634" y="846"/>
                    <a:pt x="666" y="805"/>
                  </a:cubicBezTo>
                  <a:cubicBezTo>
                    <a:pt x="731" y="718"/>
                    <a:pt x="695" y="644"/>
                    <a:pt x="653" y="562"/>
                  </a:cubicBezTo>
                  <a:cubicBezTo>
                    <a:pt x="588" y="434"/>
                    <a:pt x="327" y="92"/>
                    <a:pt x="261" y="39"/>
                  </a:cubicBezTo>
                  <a:cubicBezTo>
                    <a:pt x="233" y="15"/>
                    <a:pt x="196" y="1"/>
                    <a:pt x="161"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8"/>
            <p:cNvSpPr/>
            <p:nvPr/>
          </p:nvSpPr>
          <p:spPr>
            <a:xfrm>
              <a:off x="6587768" y="-1189364"/>
              <a:ext cx="81205" cy="79694"/>
            </a:xfrm>
            <a:custGeom>
              <a:rect b="b" l="l" r="r" t="t"/>
              <a:pathLst>
                <a:path extrusionOk="0" h="1002" w="1021">
                  <a:moveTo>
                    <a:pt x="464" y="1"/>
                  </a:moveTo>
                  <a:cubicBezTo>
                    <a:pt x="457" y="1"/>
                    <a:pt x="450" y="1"/>
                    <a:pt x="443" y="1"/>
                  </a:cubicBezTo>
                  <a:cubicBezTo>
                    <a:pt x="94" y="17"/>
                    <a:pt x="1" y="802"/>
                    <a:pt x="281" y="937"/>
                  </a:cubicBezTo>
                  <a:cubicBezTo>
                    <a:pt x="359" y="982"/>
                    <a:pt x="464" y="1002"/>
                    <a:pt x="570" y="1002"/>
                  </a:cubicBezTo>
                  <a:cubicBezTo>
                    <a:pt x="786" y="1002"/>
                    <a:pt x="1006" y="920"/>
                    <a:pt x="999" y="803"/>
                  </a:cubicBezTo>
                  <a:cubicBezTo>
                    <a:pt x="988" y="688"/>
                    <a:pt x="829" y="734"/>
                    <a:pt x="906" y="681"/>
                  </a:cubicBezTo>
                  <a:cubicBezTo>
                    <a:pt x="910" y="677"/>
                    <a:pt x="942" y="659"/>
                    <a:pt x="966" y="634"/>
                  </a:cubicBezTo>
                  <a:cubicBezTo>
                    <a:pt x="1020" y="576"/>
                    <a:pt x="1020" y="503"/>
                    <a:pt x="967" y="442"/>
                  </a:cubicBezTo>
                  <a:cubicBezTo>
                    <a:pt x="895" y="361"/>
                    <a:pt x="797" y="376"/>
                    <a:pt x="871" y="316"/>
                  </a:cubicBezTo>
                  <a:cubicBezTo>
                    <a:pt x="882" y="308"/>
                    <a:pt x="894" y="300"/>
                    <a:pt x="905" y="290"/>
                  </a:cubicBezTo>
                  <a:cubicBezTo>
                    <a:pt x="969" y="236"/>
                    <a:pt x="969" y="164"/>
                    <a:pt x="904" y="109"/>
                  </a:cubicBezTo>
                  <a:cubicBezTo>
                    <a:pt x="807" y="27"/>
                    <a:pt x="591" y="1"/>
                    <a:pt x="464"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8"/>
            <p:cNvSpPr/>
            <p:nvPr/>
          </p:nvSpPr>
          <p:spPr>
            <a:xfrm>
              <a:off x="6622844" y="-1188092"/>
              <a:ext cx="59254" cy="78103"/>
            </a:xfrm>
            <a:custGeom>
              <a:rect b="b" l="l" r="r" t="t"/>
              <a:pathLst>
                <a:path extrusionOk="0" h="982" w="745">
                  <a:moveTo>
                    <a:pt x="464" y="617"/>
                  </a:moveTo>
                  <a:cubicBezTo>
                    <a:pt x="466" y="618"/>
                    <a:pt x="468" y="618"/>
                    <a:pt x="470" y="620"/>
                  </a:cubicBezTo>
                  <a:lnTo>
                    <a:pt x="470" y="620"/>
                  </a:lnTo>
                  <a:cubicBezTo>
                    <a:pt x="468" y="619"/>
                    <a:pt x="466" y="618"/>
                    <a:pt x="464" y="617"/>
                  </a:cubicBezTo>
                  <a:close/>
                  <a:moveTo>
                    <a:pt x="472" y="649"/>
                  </a:moveTo>
                  <a:lnTo>
                    <a:pt x="469" y="652"/>
                  </a:lnTo>
                  <a:lnTo>
                    <a:pt x="472" y="649"/>
                  </a:lnTo>
                  <a:close/>
                  <a:moveTo>
                    <a:pt x="189" y="0"/>
                  </a:moveTo>
                  <a:cubicBezTo>
                    <a:pt x="180" y="0"/>
                    <a:pt x="172" y="6"/>
                    <a:pt x="169" y="16"/>
                  </a:cubicBezTo>
                  <a:cubicBezTo>
                    <a:pt x="168" y="26"/>
                    <a:pt x="174" y="36"/>
                    <a:pt x="184" y="38"/>
                  </a:cubicBezTo>
                  <a:cubicBezTo>
                    <a:pt x="348" y="72"/>
                    <a:pt x="605" y="104"/>
                    <a:pt x="412" y="313"/>
                  </a:cubicBezTo>
                  <a:cubicBezTo>
                    <a:pt x="404" y="324"/>
                    <a:pt x="407" y="339"/>
                    <a:pt x="417" y="345"/>
                  </a:cubicBezTo>
                  <a:cubicBezTo>
                    <a:pt x="561" y="423"/>
                    <a:pt x="612" y="505"/>
                    <a:pt x="458" y="610"/>
                  </a:cubicBezTo>
                  <a:cubicBezTo>
                    <a:pt x="455" y="611"/>
                    <a:pt x="449" y="616"/>
                    <a:pt x="446" y="617"/>
                  </a:cubicBezTo>
                  <a:cubicBezTo>
                    <a:pt x="434" y="624"/>
                    <a:pt x="429" y="647"/>
                    <a:pt x="445" y="656"/>
                  </a:cubicBezTo>
                  <a:cubicBezTo>
                    <a:pt x="744" y="826"/>
                    <a:pt x="354" y="952"/>
                    <a:pt x="126" y="952"/>
                  </a:cubicBezTo>
                  <a:cubicBezTo>
                    <a:pt x="85" y="952"/>
                    <a:pt x="48" y="948"/>
                    <a:pt x="23" y="939"/>
                  </a:cubicBezTo>
                  <a:cubicBezTo>
                    <a:pt x="22" y="938"/>
                    <a:pt x="21" y="938"/>
                    <a:pt x="19" y="938"/>
                  </a:cubicBezTo>
                  <a:cubicBezTo>
                    <a:pt x="3" y="938"/>
                    <a:pt x="0" y="965"/>
                    <a:pt x="17" y="966"/>
                  </a:cubicBezTo>
                  <a:cubicBezTo>
                    <a:pt x="69" y="976"/>
                    <a:pt x="124" y="981"/>
                    <a:pt x="179" y="981"/>
                  </a:cubicBezTo>
                  <a:cubicBezTo>
                    <a:pt x="314" y="981"/>
                    <a:pt x="449" y="949"/>
                    <a:pt x="551" y="862"/>
                  </a:cubicBezTo>
                  <a:cubicBezTo>
                    <a:pt x="639" y="785"/>
                    <a:pt x="574" y="683"/>
                    <a:pt x="495" y="634"/>
                  </a:cubicBezTo>
                  <a:lnTo>
                    <a:pt x="495" y="634"/>
                  </a:lnTo>
                  <a:cubicBezTo>
                    <a:pt x="569" y="582"/>
                    <a:pt x="634" y="495"/>
                    <a:pt x="569" y="408"/>
                  </a:cubicBezTo>
                  <a:cubicBezTo>
                    <a:pt x="541" y="368"/>
                    <a:pt x="501" y="343"/>
                    <a:pt x="464" y="321"/>
                  </a:cubicBezTo>
                  <a:lnTo>
                    <a:pt x="464" y="321"/>
                  </a:lnTo>
                  <a:cubicBezTo>
                    <a:pt x="522" y="248"/>
                    <a:pt x="567" y="139"/>
                    <a:pt x="460" y="76"/>
                  </a:cubicBezTo>
                  <a:cubicBezTo>
                    <a:pt x="374" y="25"/>
                    <a:pt x="280" y="16"/>
                    <a:pt x="191" y="0"/>
                  </a:cubicBezTo>
                  <a:cubicBezTo>
                    <a:pt x="191" y="0"/>
                    <a:pt x="190" y="0"/>
                    <a:pt x="1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8"/>
            <p:cNvSpPr/>
            <p:nvPr/>
          </p:nvSpPr>
          <p:spPr>
            <a:xfrm>
              <a:off x="6627138" y="-1164946"/>
              <a:ext cx="32291" cy="8113"/>
            </a:xfrm>
            <a:custGeom>
              <a:rect b="b" l="l" r="r" t="t"/>
              <a:pathLst>
                <a:path extrusionOk="0" h="102" w="406">
                  <a:moveTo>
                    <a:pt x="383" y="0"/>
                  </a:moveTo>
                  <a:cubicBezTo>
                    <a:pt x="381" y="0"/>
                    <a:pt x="378" y="1"/>
                    <a:pt x="376" y="2"/>
                  </a:cubicBezTo>
                  <a:cubicBezTo>
                    <a:pt x="264" y="49"/>
                    <a:pt x="139" y="59"/>
                    <a:pt x="19" y="73"/>
                  </a:cubicBezTo>
                  <a:cubicBezTo>
                    <a:pt x="1" y="74"/>
                    <a:pt x="2" y="101"/>
                    <a:pt x="20" y="101"/>
                  </a:cubicBezTo>
                  <a:cubicBezTo>
                    <a:pt x="146" y="100"/>
                    <a:pt x="281" y="101"/>
                    <a:pt x="394" y="35"/>
                  </a:cubicBezTo>
                  <a:cubicBezTo>
                    <a:pt x="401" y="32"/>
                    <a:pt x="405" y="21"/>
                    <a:pt x="401" y="12"/>
                  </a:cubicBezTo>
                  <a:cubicBezTo>
                    <a:pt x="397" y="5"/>
                    <a:pt x="391" y="0"/>
                    <a:pt x="3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8"/>
            <p:cNvSpPr/>
            <p:nvPr/>
          </p:nvSpPr>
          <p:spPr>
            <a:xfrm>
              <a:off x="6631354" y="-1140529"/>
              <a:ext cx="32212" cy="8113"/>
            </a:xfrm>
            <a:custGeom>
              <a:rect b="b" l="l" r="r" t="t"/>
              <a:pathLst>
                <a:path extrusionOk="0" h="102" w="405">
                  <a:moveTo>
                    <a:pt x="383" y="0"/>
                  </a:moveTo>
                  <a:cubicBezTo>
                    <a:pt x="380" y="0"/>
                    <a:pt x="378" y="1"/>
                    <a:pt x="375" y="2"/>
                  </a:cubicBezTo>
                  <a:cubicBezTo>
                    <a:pt x="264" y="49"/>
                    <a:pt x="139" y="59"/>
                    <a:pt x="19" y="72"/>
                  </a:cubicBezTo>
                  <a:cubicBezTo>
                    <a:pt x="0" y="74"/>
                    <a:pt x="2" y="101"/>
                    <a:pt x="20" y="101"/>
                  </a:cubicBezTo>
                  <a:cubicBezTo>
                    <a:pt x="146" y="100"/>
                    <a:pt x="280" y="101"/>
                    <a:pt x="393" y="35"/>
                  </a:cubicBezTo>
                  <a:cubicBezTo>
                    <a:pt x="401" y="31"/>
                    <a:pt x="405" y="20"/>
                    <a:pt x="401" y="12"/>
                  </a:cubicBezTo>
                  <a:cubicBezTo>
                    <a:pt x="397" y="5"/>
                    <a:pt x="390" y="0"/>
                    <a:pt x="3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8"/>
            <p:cNvSpPr/>
            <p:nvPr/>
          </p:nvSpPr>
          <p:spPr>
            <a:xfrm>
              <a:off x="6961829" y="-1032358"/>
              <a:ext cx="324026" cy="211563"/>
            </a:xfrm>
            <a:custGeom>
              <a:rect b="b" l="l" r="r" t="t"/>
              <a:pathLst>
                <a:path extrusionOk="0" h="2660" w="4074">
                  <a:moveTo>
                    <a:pt x="3192" y="0"/>
                  </a:moveTo>
                  <a:cubicBezTo>
                    <a:pt x="2315" y="0"/>
                    <a:pt x="1235" y="313"/>
                    <a:pt x="620" y="548"/>
                  </a:cubicBezTo>
                  <a:cubicBezTo>
                    <a:pt x="616" y="549"/>
                    <a:pt x="613" y="550"/>
                    <a:pt x="609" y="552"/>
                  </a:cubicBezTo>
                  <a:cubicBezTo>
                    <a:pt x="18" y="774"/>
                    <a:pt x="0" y="872"/>
                    <a:pt x="33" y="1082"/>
                  </a:cubicBezTo>
                  <a:cubicBezTo>
                    <a:pt x="90" y="1329"/>
                    <a:pt x="289" y="1912"/>
                    <a:pt x="442" y="2231"/>
                  </a:cubicBezTo>
                  <a:cubicBezTo>
                    <a:pt x="500" y="2355"/>
                    <a:pt x="607" y="2660"/>
                    <a:pt x="785" y="2660"/>
                  </a:cubicBezTo>
                  <a:cubicBezTo>
                    <a:pt x="801" y="2660"/>
                    <a:pt x="817" y="2657"/>
                    <a:pt x="834" y="2652"/>
                  </a:cubicBezTo>
                  <a:lnTo>
                    <a:pt x="839" y="2651"/>
                  </a:lnTo>
                  <a:cubicBezTo>
                    <a:pt x="1035" y="2591"/>
                    <a:pt x="1228" y="2518"/>
                    <a:pt x="1417" y="2434"/>
                  </a:cubicBezTo>
                  <a:cubicBezTo>
                    <a:pt x="1997" y="2177"/>
                    <a:pt x="2537" y="1821"/>
                    <a:pt x="3027" y="1430"/>
                  </a:cubicBezTo>
                  <a:cubicBezTo>
                    <a:pt x="3267" y="1236"/>
                    <a:pt x="3509" y="1051"/>
                    <a:pt x="3674" y="786"/>
                  </a:cubicBezTo>
                  <a:cubicBezTo>
                    <a:pt x="3722" y="712"/>
                    <a:pt x="4073" y="159"/>
                    <a:pt x="4025" y="139"/>
                  </a:cubicBezTo>
                  <a:cubicBezTo>
                    <a:pt x="3794" y="41"/>
                    <a:pt x="3506" y="0"/>
                    <a:pt x="3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8"/>
            <p:cNvSpPr/>
            <p:nvPr/>
          </p:nvSpPr>
          <p:spPr>
            <a:xfrm>
              <a:off x="6957853" y="-988931"/>
              <a:ext cx="116598" cy="168057"/>
            </a:xfrm>
            <a:custGeom>
              <a:rect b="b" l="l" r="r" t="t"/>
              <a:pathLst>
                <a:path extrusionOk="0" h="2113" w="1466">
                  <a:moveTo>
                    <a:pt x="670" y="1"/>
                  </a:moveTo>
                  <a:cubicBezTo>
                    <a:pt x="237" y="178"/>
                    <a:pt x="0" y="238"/>
                    <a:pt x="98" y="591"/>
                  </a:cubicBezTo>
                  <a:cubicBezTo>
                    <a:pt x="211" y="1002"/>
                    <a:pt x="375" y="1440"/>
                    <a:pt x="490" y="1684"/>
                  </a:cubicBezTo>
                  <a:cubicBezTo>
                    <a:pt x="549" y="1808"/>
                    <a:pt x="656" y="2113"/>
                    <a:pt x="834" y="2113"/>
                  </a:cubicBezTo>
                  <a:cubicBezTo>
                    <a:pt x="850" y="2113"/>
                    <a:pt x="866" y="2110"/>
                    <a:pt x="883" y="2105"/>
                  </a:cubicBezTo>
                  <a:lnTo>
                    <a:pt x="888" y="2103"/>
                  </a:lnTo>
                  <a:cubicBezTo>
                    <a:pt x="1084" y="2044"/>
                    <a:pt x="1277" y="1970"/>
                    <a:pt x="1465" y="1887"/>
                  </a:cubicBezTo>
                  <a:cubicBezTo>
                    <a:pt x="1279" y="1578"/>
                    <a:pt x="673" y="6"/>
                    <a:pt x="6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8"/>
            <p:cNvSpPr/>
            <p:nvPr/>
          </p:nvSpPr>
          <p:spPr>
            <a:xfrm>
              <a:off x="6988792" y="-1031722"/>
              <a:ext cx="571300" cy="754230"/>
            </a:xfrm>
            <a:custGeom>
              <a:rect b="b" l="l" r="r" t="t"/>
              <a:pathLst>
                <a:path extrusionOk="0" h="9483" w="7183">
                  <a:moveTo>
                    <a:pt x="2867" y="0"/>
                  </a:moveTo>
                  <a:cubicBezTo>
                    <a:pt x="2565" y="0"/>
                    <a:pt x="2233" y="39"/>
                    <a:pt x="1913" y="126"/>
                  </a:cubicBezTo>
                  <a:cubicBezTo>
                    <a:pt x="1758" y="167"/>
                    <a:pt x="1742" y="169"/>
                    <a:pt x="1634" y="781"/>
                  </a:cubicBezTo>
                  <a:cubicBezTo>
                    <a:pt x="1528" y="1377"/>
                    <a:pt x="1554" y="1371"/>
                    <a:pt x="1528" y="1792"/>
                  </a:cubicBezTo>
                  <a:cubicBezTo>
                    <a:pt x="1434" y="3375"/>
                    <a:pt x="1038" y="5562"/>
                    <a:pt x="411" y="7138"/>
                  </a:cubicBezTo>
                  <a:cubicBezTo>
                    <a:pt x="340" y="7313"/>
                    <a:pt x="268" y="7481"/>
                    <a:pt x="192" y="7639"/>
                  </a:cubicBezTo>
                  <a:cubicBezTo>
                    <a:pt x="160" y="7706"/>
                    <a:pt x="132" y="7775"/>
                    <a:pt x="101" y="7844"/>
                  </a:cubicBezTo>
                  <a:cubicBezTo>
                    <a:pt x="1" y="8070"/>
                    <a:pt x="824" y="8834"/>
                    <a:pt x="1724" y="8834"/>
                  </a:cubicBezTo>
                  <a:cubicBezTo>
                    <a:pt x="1773" y="8834"/>
                    <a:pt x="1822" y="8832"/>
                    <a:pt x="1871" y="8827"/>
                  </a:cubicBezTo>
                  <a:cubicBezTo>
                    <a:pt x="1939" y="8821"/>
                    <a:pt x="2005" y="8818"/>
                    <a:pt x="2071" y="8818"/>
                  </a:cubicBezTo>
                  <a:cubicBezTo>
                    <a:pt x="3054" y="8818"/>
                    <a:pt x="3840" y="9483"/>
                    <a:pt x="4830" y="9483"/>
                  </a:cubicBezTo>
                  <a:cubicBezTo>
                    <a:pt x="5142" y="9483"/>
                    <a:pt x="5475" y="9417"/>
                    <a:pt x="5840" y="9243"/>
                  </a:cubicBezTo>
                  <a:cubicBezTo>
                    <a:pt x="5902" y="9214"/>
                    <a:pt x="5944" y="9174"/>
                    <a:pt x="5927" y="9108"/>
                  </a:cubicBezTo>
                  <a:cubicBezTo>
                    <a:pt x="5767" y="8500"/>
                    <a:pt x="5777" y="7832"/>
                    <a:pt x="5770" y="7209"/>
                  </a:cubicBezTo>
                  <a:cubicBezTo>
                    <a:pt x="5762" y="6496"/>
                    <a:pt x="5751" y="5772"/>
                    <a:pt x="5810" y="5058"/>
                  </a:cubicBezTo>
                  <a:cubicBezTo>
                    <a:pt x="5825" y="4869"/>
                    <a:pt x="5844" y="4681"/>
                    <a:pt x="5873" y="4495"/>
                  </a:cubicBezTo>
                  <a:cubicBezTo>
                    <a:pt x="5972" y="3785"/>
                    <a:pt x="6263" y="3164"/>
                    <a:pt x="6687" y="2592"/>
                  </a:cubicBezTo>
                  <a:cubicBezTo>
                    <a:pt x="7085" y="2056"/>
                    <a:pt x="7182" y="2137"/>
                    <a:pt x="7123" y="2015"/>
                  </a:cubicBezTo>
                  <a:cubicBezTo>
                    <a:pt x="6872" y="1495"/>
                    <a:pt x="6037" y="957"/>
                    <a:pt x="5463" y="680"/>
                  </a:cubicBezTo>
                  <a:cubicBezTo>
                    <a:pt x="4769" y="344"/>
                    <a:pt x="3939" y="84"/>
                    <a:pt x="3154" y="13"/>
                  </a:cubicBezTo>
                  <a:cubicBezTo>
                    <a:pt x="3063" y="5"/>
                    <a:pt x="2966" y="0"/>
                    <a:pt x="28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8"/>
            <p:cNvSpPr/>
            <p:nvPr/>
          </p:nvSpPr>
          <p:spPr>
            <a:xfrm>
              <a:off x="6988633" y="-629424"/>
              <a:ext cx="473074" cy="351942"/>
            </a:xfrm>
            <a:custGeom>
              <a:rect b="b" l="l" r="r" t="t"/>
              <a:pathLst>
                <a:path extrusionOk="0" h="4425" w="5948">
                  <a:moveTo>
                    <a:pt x="5810" y="0"/>
                  </a:moveTo>
                  <a:lnTo>
                    <a:pt x="5810" y="0"/>
                  </a:lnTo>
                  <a:cubicBezTo>
                    <a:pt x="5739" y="123"/>
                    <a:pt x="5663" y="283"/>
                    <a:pt x="5630" y="360"/>
                  </a:cubicBezTo>
                  <a:cubicBezTo>
                    <a:pt x="5357" y="996"/>
                    <a:pt x="5347" y="1633"/>
                    <a:pt x="5269" y="2079"/>
                  </a:cubicBezTo>
                  <a:cubicBezTo>
                    <a:pt x="5188" y="2542"/>
                    <a:pt x="4998" y="2833"/>
                    <a:pt x="4855" y="2949"/>
                  </a:cubicBezTo>
                  <a:cubicBezTo>
                    <a:pt x="4672" y="3098"/>
                    <a:pt x="4480" y="3148"/>
                    <a:pt x="4291" y="3148"/>
                  </a:cubicBezTo>
                  <a:cubicBezTo>
                    <a:pt x="4042" y="3148"/>
                    <a:pt x="3798" y="3059"/>
                    <a:pt x="3589" y="2992"/>
                  </a:cubicBezTo>
                  <a:cubicBezTo>
                    <a:pt x="3310" y="2902"/>
                    <a:pt x="3031" y="2812"/>
                    <a:pt x="2740" y="2781"/>
                  </a:cubicBezTo>
                  <a:cubicBezTo>
                    <a:pt x="2089" y="2710"/>
                    <a:pt x="1437" y="2861"/>
                    <a:pt x="850" y="2474"/>
                  </a:cubicBezTo>
                  <a:cubicBezTo>
                    <a:pt x="594" y="2304"/>
                    <a:pt x="476" y="2158"/>
                    <a:pt x="411" y="2080"/>
                  </a:cubicBezTo>
                  <a:cubicBezTo>
                    <a:pt x="341" y="2255"/>
                    <a:pt x="269" y="2423"/>
                    <a:pt x="193" y="2581"/>
                  </a:cubicBezTo>
                  <a:cubicBezTo>
                    <a:pt x="161" y="2648"/>
                    <a:pt x="133" y="2717"/>
                    <a:pt x="102" y="2786"/>
                  </a:cubicBezTo>
                  <a:cubicBezTo>
                    <a:pt x="1" y="3012"/>
                    <a:pt x="825" y="3776"/>
                    <a:pt x="1725" y="3776"/>
                  </a:cubicBezTo>
                  <a:cubicBezTo>
                    <a:pt x="1774" y="3776"/>
                    <a:pt x="1823" y="3774"/>
                    <a:pt x="1872" y="3769"/>
                  </a:cubicBezTo>
                  <a:cubicBezTo>
                    <a:pt x="1940" y="3763"/>
                    <a:pt x="2006" y="3760"/>
                    <a:pt x="2072" y="3760"/>
                  </a:cubicBezTo>
                  <a:cubicBezTo>
                    <a:pt x="3055" y="3760"/>
                    <a:pt x="3841" y="4425"/>
                    <a:pt x="4831" y="4425"/>
                  </a:cubicBezTo>
                  <a:cubicBezTo>
                    <a:pt x="5143" y="4425"/>
                    <a:pt x="5476" y="4359"/>
                    <a:pt x="5841" y="4185"/>
                  </a:cubicBezTo>
                  <a:cubicBezTo>
                    <a:pt x="5904" y="4156"/>
                    <a:pt x="5947" y="4116"/>
                    <a:pt x="5928" y="4050"/>
                  </a:cubicBezTo>
                  <a:cubicBezTo>
                    <a:pt x="5768" y="3442"/>
                    <a:pt x="5778" y="2774"/>
                    <a:pt x="5770" y="2151"/>
                  </a:cubicBezTo>
                  <a:cubicBezTo>
                    <a:pt x="5763" y="1438"/>
                    <a:pt x="5752" y="714"/>
                    <a:pt x="5810"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8"/>
            <p:cNvSpPr/>
            <p:nvPr/>
          </p:nvSpPr>
          <p:spPr>
            <a:xfrm>
              <a:off x="7010904" y="-418333"/>
              <a:ext cx="423444" cy="99578"/>
            </a:xfrm>
            <a:custGeom>
              <a:rect b="b" l="l" r="r" t="t"/>
              <a:pathLst>
                <a:path extrusionOk="0" h="1252" w="5324">
                  <a:moveTo>
                    <a:pt x="26" y="1"/>
                  </a:moveTo>
                  <a:cubicBezTo>
                    <a:pt x="12" y="1"/>
                    <a:pt x="1" y="20"/>
                    <a:pt x="13" y="31"/>
                  </a:cubicBezTo>
                  <a:cubicBezTo>
                    <a:pt x="718" y="677"/>
                    <a:pt x="1716" y="671"/>
                    <a:pt x="2600" y="837"/>
                  </a:cubicBezTo>
                  <a:cubicBezTo>
                    <a:pt x="3288" y="986"/>
                    <a:pt x="3989" y="1251"/>
                    <a:pt x="4699" y="1251"/>
                  </a:cubicBezTo>
                  <a:cubicBezTo>
                    <a:pt x="4900" y="1251"/>
                    <a:pt x="5101" y="1230"/>
                    <a:pt x="5304" y="1179"/>
                  </a:cubicBezTo>
                  <a:cubicBezTo>
                    <a:pt x="5316" y="1176"/>
                    <a:pt x="5323" y="1164"/>
                    <a:pt x="5320" y="1151"/>
                  </a:cubicBezTo>
                  <a:cubicBezTo>
                    <a:pt x="5318" y="1141"/>
                    <a:pt x="5308" y="1135"/>
                    <a:pt x="5298" y="1135"/>
                  </a:cubicBezTo>
                  <a:cubicBezTo>
                    <a:pt x="5296" y="1135"/>
                    <a:pt x="5295" y="1135"/>
                    <a:pt x="5293" y="1135"/>
                  </a:cubicBezTo>
                  <a:cubicBezTo>
                    <a:pt x="5095" y="1185"/>
                    <a:pt x="4898" y="1206"/>
                    <a:pt x="4701" y="1206"/>
                  </a:cubicBezTo>
                  <a:cubicBezTo>
                    <a:pt x="3996" y="1206"/>
                    <a:pt x="3299" y="939"/>
                    <a:pt x="2610" y="792"/>
                  </a:cubicBezTo>
                  <a:cubicBezTo>
                    <a:pt x="1731" y="629"/>
                    <a:pt x="737" y="642"/>
                    <a:pt x="36" y="5"/>
                  </a:cubicBezTo>
                  <a:cubicBezTo>
                    <a:pt x="33" y="2"/>
                    <a:pt x="29" y="1"/>
                    <a:pt x="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8"/>
            <p:cNvSpPr/>
            <p:nvPr/>
          </p:nvSpPr>
          <p:spPr>
            <a:xfrm>
              <a:off x="7106825" y="-955287"/>
              <a:ext cx="20600" cy="100214"/>
            </a:xfrm>
            <a:custGeom>
              <a:rect b="b" l="l" r="r" t="t"/>
              <a:pathLst>
                <a:path extrusionOk="0" h="1260" w="259">
                  <a:moveTo>
                    <a:pt x="237" y="0"/>
                  </a:moveTo>
                  <a:cubicBezTo>
                    <a:pt x="230" y="0"/>
                    <a:pt x="223" y="4"/>
                    <a:pt x="221" y="12"/>
                  </a:cubicBezTo>
                  <a:cubicBezTo>
                    <a:pt x="100" y="410"/>
                    <a:pt x="13" y="820"/>
                    <a:pt x="1" y="1237"/>
                  </a:cubicBezTo>
                  <a:cubicBezTo>
                    <a:pt x="1" y="1249"/>
                    <a:pt x="10" y="1259"/>
                    <a:pt x="22" y="1259"/>
                  </a:cubicBezTo>
                  <a:cubicBezTo>
                    <a:pt x="36" y="1259"/>
                    <a:pt x="46" y="1251"/>
                    <a:pt x="46" y="1238"/>
                  </a:cubicBezTo>
                  <a:cubicBezTo>
                    <a:pt x="64" y="827"/>
                    <a:pt x="142" y="417"/>
                    <a:pt x="253" y="22"/>
                  </a:cubicBezTo>
                  <a:cubicBezTo>
                    <a:pt x="258" y="9"/>
                    <a:pt x="247" y="0"/>
                    <a:pt x="2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8"/>
            <p:cNvSpPr/>
            <p:nvPr/>
          </p:nvSpPr>
          <p:spPr>
            <a:xfrm>
              <a:off x="7229073" y="-1099408"/>
              <a:ext cx="162888" cy="155332"/>
            </a:xfrm>
            <a:custGeom>
              <a:rect b="b" l="l" r="r" t="t"/>
              <a:pathLst>
                <a:path extrusionOk="0" h="1953" w="2048">
                  <a:moveTo>
                    <a:pt x="1164" y="0"/>
                  </a:moveTo>
                  <a:cubicBezTo>
                    <a:pt x="809" y="0"/>
                    <a:pt x="471" y="239"/>
                    <a:pt x="442" y="702"/>
                  </a:cubicBezTo>
                  <a:cubicBezTo>
                    <a:pt x="429" y="940"/>
                    <a:pt x="155" y="1410"/>
                    <a:pt x="132" y="1464"/>
                  </a:cubicBezTo>
                  <a:cubicBezTo>
                    <a:pt x="1" y="1775"/>
                    <a:pt x="518" y="1926"/>
                    <a:pt x="723" y="1947"/>
                  </a:cubicBezTo>
                  <a:cubicBezTo>
                    <a:pt x="763" y="1951"/>
                    <a:pt x="803" y="1953"/>
                    <a:pt x="844" y="1953"/>
                  </a:cubicBezTo>
                  <a:cubicBezTo>
                    <a:pt x="1066" y="1953"/>
                    <a:pt x="1290" y="1897"/>
                    <a:pt x="1489" y="1801"/>
                  </a:cubicBezTo>
                  <a:cubicBezTo>
                    <a:pt x="1666" y="1715"/>
                    <a:pt x="2047" y="1484"/>
                    <a:pt x="1993" y="1294"/>
                  </a:cubicBezTo>
                  <a:cubicBezTo>
                    <a:pt x="1884" y="914"/>
                    <a:pt x="2012" y="646"/>
                    <a:pt x="1869" y="407"/>
                  </a:cubicBezTo>
                  <a:cubicBezTo>
                    <a:pt x="1706" y="134"/>
                    <a:pt x="1430" y="0"/>
                    <a:pt x="1164" y="0"/>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8"/>
            <p:cNvSpPr/>
            <p:nvPr/>
          </p:nvSpPr>
          <p:spPr>
            <a:xfrm>
              <a:off x="7253411" y="-1094079"/>
              <a:ext cx="106577" cy="91942"/>
            </a:xfrm>
            <a:custGeom>
              <a:rect b="b" l="l" r="r" t="t"/>
              <a:pathLst>
                <a:path extrusionOk="0" h="1156" w="1340">
                  <a:moveTo>
                    <a:pt x="782" y="0"/>
                  </a:moveTo>
                  <a:cubicBezTo>
                    <a:pt x="456" y="0"/>
                    <a:pt x="162" y="204"/>
                    <a:pt x="135" y="636"/>
                  </a:cubicBezTo>
                  <a:cubicBezTo>
                    <a:pt x="134" y="656"/>
                    <a:pt x="131" y="677"/>
                    <a:pt x="128" y="697"/>
                  </a:cubicBezTo>
                  <a:cubicBezTo>
                    <a:pt x="111" y="784"/>
                    <a:pt x="73" y="889"/>
                    <a:pt x="28" y="991"/>
                  </a:cubicBezTo>
                  <a:lnTo>
                    <a:pt x="1" y="1048"/>
                  </a:lnTo>
                  <a:cubicBezTo>
                    <a:pt x="189" y="1125"/>
                    <a:pt x="354" y="1156"/>
                    <a:pt x="499" y="1156"/>
                  </a:cubicBezTo>
                  <a:cubicBezTo>
                    <a:pt x="1085" y="1156"/>
                    <a:pt x="1329" y="651"/>
                    <a:pt x="1329" y="651"/>
                  </a:cubicBezTo>
                  <a:lnTo>
                    <a:pt x="1340" y="203"/>
                  </a:lnTo>
                  <a:cubicBezTo>
                    <a:pt x="1309" y="178"/>
                    <a:pt x="1275" y="154"/>
                    <a:pt x="1240" y="134"/>
                  </a:cubicBezTo>
                  <a:cubicBezTo>
                    <a:pt x="1096" y="45"/>
                    <a:pt x="936" y="0"/>
                    <a:pt x="782" y="0"/>
                  </a:cubicBezTo>
                  <a:close/>
                </a:path>
              </a:pathLst>
            </a:custGeom>
            <a:solidFill>
              <a:srgbClr val="ED9B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8"/>
            <p:cNvSpPr/>
            <p:nvPr/>
          </p:nvSpPr>
          <p:spPr>
            <a:xfrm>
              <a:off x="7208712" y="-1284491"/>
              <a:ext cx="249581" cy="253717"/>
            </a:xfrm>
            <a:custGeom>
              <a:rect b="b" l="l" r="r" t="t"/>
              <a:pathLst>
                <a:path extrusionOk="0" h="3190" w="3138">
                  <a:moveTo>
                    <a:pt x="1728" y="1"/>
                  </a:moveTo>
                  <a:cubicBezTo>
                    <a:pt x="1131" y="1"/>
                    <a:pt x="547" y="494"/>
                    <a:pt x="307" y="1153"/>
                  </a:cubicBezTo>
                  <a:cubicBezTo>
                    <a:pt x="0" y="1999"/>
                    <a:pt x="103" y="2907"/>
                    <a:pt x="902" y="3138"/>
                  </a:cubicBezTo>
                  <a:cubicBezTo>
                    <a:pt x="1020" y="3173"/>
                    <a:pt x="1145" y="3190"/>
                    <a:pt x="1271" y="3190"/>
                  </a:cubicBezTo>
                  <a:cubicBezTo>
                    <a:pt x="1901" y="3190"/>
                    <a:pt x="2576" y="2773"/>
                    <a:pt x="2832" y="2069"/>
                  </a:cubicBezTo>
                  <a:cubicBezTo>
                    <a:pt x="3138" y="1223"/>
                    <a:pt x="2812" y="356"/>
                    <a:pt x="2126" y="78"/>
                  </a:cubicBezTo>
                  <a:cubicBezTo>
                    <a:pt x="1995" y="25"/>
                    <a:pt x="1861" y="1"/>
                    <a:pt x="1728"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8"/>
            <p:cNvSpPr/>
            <p:nvPr/>
          </p:nvSpPr>
          <p:spPr>
            <a:xfrm>
              <a:off x="7249991" y="-1211317"/>
              <a:ext cx="32291" cy="19804"/>
            </a:xfrm>
            <a:custGeom>
              <a:rect b="b" l="l" r="r" t="t"/>
              <a:pathLst>
                <a:path extrusionOk="0" h="249" w="406">
                  <a:moveTo>
                    <a:pt x="132" y="1"/>
                  </a:moveTo>
                  <a:cubicBezTo>
                    <a:pt x="99" y="1"/>
                    <a:pt x="71" y="12"/>
                    <a:pt x="53" y="40"/>
                  </a:cubicBezTo>
                  <a:cubicBezTo>
                    <a:pt x="1" y="123"/>
                    <a:pt x="168" y="248"/>
                    <a:pt x="274" y="248"/>
                  </a:cubicBezTo>
                  <a:cubicBezTo>
                    <a:pt x="300" y="248"/>
                    <a:pt x="323" y="241"/>
                    <a:pt x="338" y="222"/>
                  </a:cubicBezTo>
                  <a:cubicBezTo>
                    <a:pt x="406" y="137"/>
                    <a:pt x="244" y="1"/>
                    <a:pt x="132" y="1"/>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8"/>
            <p:cNvSpPr/>
            <p:nvPr/>
          </p:nvSpPr>
          <p:spPr>
            <a:xfrm>
              <a:off x="7325631" y="-1187853"/>
              <a:ext cx="28076" cy="15748"/>
            </a:xfrm>
            <a:custGeom>
              <a:rect b="b" l="l" r="r" t="t"/>
              <a:pathLst>
                <a:path extrusionOk="0" h="198" w="353">
                  <a:moveTo>
                    <a:pt x="166" y="1"/>
                  </a:moveTo>
                  <a:cubicBezTo>
                    <a:pt x="85" y="1"/>
                    <a:pt x="7" y="32"/>
                    <a:pt x="4" y="99"/>
                  </a:cubicBezTo>
                  <a:cubicBezTo>
                    <a:pt x="0" y="164"/>
                    <a:pt x="90" y="198"/>
                    <a:pt x="178" y="198"/>
                  </a:cubicBezTo>
                  <a:cubicBezTo>
                    <a:pt x="256" y="198"/>
                    <a:pt x="333" y="171"/>
                    <a:pt x="341" y="116"/>
                  </a:cubicBezTo>
                  <a:cubicBezTo>
                    <a:pt x="353" y="41"/>
                    <a:pt x="258" y="1"/>
                    <a:pt x="166" y="1"/>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8"/>
            <p:cNvSpPr/>
            <p:nvPr/>
          </p:nvSpPr>
          <p:spPr>
            <a:xfrm>
              <a:off x="7249832" y="-1181808"/>
              <a:ext cx="15589" cy="16941"/>
            </a:xfrm>
            <a:custGeom>
              <a:rect b="b" l="l" r="r" t="t"/>
              <a:pathLst>
                <a:path extrusionOk="0" h="213" w="196">
                  <a:moveTo>
                    <a:pt x="101" y="1"/>
                  </a:moveTo>
                  <a:cubicBezTo>
                    <a:pt x="75" y="1"/>
                    <a:pt x="47" y="13"/>
                    <a:pt x="30" y="38"/>
                  </a:cubicBezTo>
                  <a:cubicBezTo>
                    <a:pt x="14" y="61"/>
                    <a:pt x="4" y="92"/>
                    <a:pt x="2" y="121"/>
                  </a:cubicBezTo>
                  <a:cubicBezTo>
                    <a:pt x="1" y="169"/>
                    <a:pt x="22" y="204"/>
                    <a:pt x="58" y="211"/>
                  </a:cubicBezTo>
                  <a:cubicBezTo>
                    <a:pt x="65" y="212"/>
                    <a:pt x="71" y="213"/>
                    <a:pt x="77" y="213"/>
                  </a:cubicBezTo>
                  <a:cubicBezTo>
                    <a:pt x="148" y="213"/>
                    <a:pt x="195" y="120"/>
                    <a:pt x="176" y="56"/>
                  </a:cubicBezTo>
                  <a:cubicBezTo>
                    <a:pt x="166" y="19"/>
                    <a:pt x="134" y="1"/>
                    <a:pt x="1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8"/>
            <p:cNvSpPr/>
            <p:nvPr/>
          </p:nvSpPr>
          <p:spPr>
            <a:xfrm>
              <a:off x="7322927" y="-1163674"/>
              <a:ext cx="15509" cy="17100"/>
            </a:xfrm>
            <a:custGeom>
              <a:rect b="b" l="l" r="r" t="t"/>
              <a:pathLst>
                <a:path extrusionOk="0" h="215" w="195">
                  <a:moveTo>
                    <a:pt x="98" y="1"/>
                  </a:moveTo>
                  <a:cubicBezTo>
                    <a:pt x="70" y="1"/>
                    <a:pt x="41" y="14"/>
                    <a:pt x="25" y="39"/>
                  </a:cubicBezTo>
                  <a:cubicBezTo>
                    <a:pt x="10" y="65"/>
                    <a:pt x="1" y="96"/>
                    <a:pt x="1" y="126"/>
                  </a:cubicBezTo>
                  <a:cubicBezTo>
                    <a:pt x="1" y="173"/>
                    <a:pt x="24" y="207"/>
                    <a:pt x="61" y="213"/>
                  </a:cubicBezTo>
                  <a:cubicBezTo>
                    <a:pt x="66" y="214"/>
                    <a:pt x="71" y="214"/>
                    <a:pt x="76" y="214"/>
                  </a:cubicBezTo>
                  <a:cubicBezTo>
                    <a:pt x="149" y="214"/>
                    <a:pt x="194" y="116"/>
                    <a:pt x="173" y="53"/>
                  </a:cubicBezTo>
                  <a:cubicBezTo>
                    <a:pt x="161" y="18"/>
                    <a:pt x="130" y="1"/>
                    <a:pt x="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8"/>
            <p:cNvSpPr/>
            <p:nvPr/>
          </p:nvSpPr>
          <p:spPr>
            <a:xfrm>
              <a:off x="7319666" y="-1127405"/>
              <a:ext cx="45733" cy="33087"/>
            </a:xfrm>
            <a:custGeom>
              <a:rect b="b" l="l" r="r" t="t"/>
              <a:pathLst>
                <a:path extrusionOk="0" h="416" w="575">
                  <a:moveTo>
                    <a:pt x="239" y="1"/>
                  </a:moveTo>
                  <a:cubicBezTo>
                    <a:pt x="147" y="1"/>
                    <a:pt x="68" y="42"/>
                    <a:pt x="35" y="128"/>
                  </a:cubicBezTo>
                  <a:cubicBezTo>
                    <a:pt x="1" y="223"/>
                    <a:pt x="88" y="356"/>
                    <a:pt x="211" y="395"/>
                  </a:cubicBezTo>
                  <a:cubicBezTo>
                    <a:pt x="253" y="409"/>
                    <a:pt x="295" y="416"/>
                    <a:pt x="336" y="416"/>
                  </a:cubicBezTo>
                  <a:cubicBezTo>
                    <a:pt x="432" y="416"/>
                    <a:pt x="515" y="375"/>
                    <a:pt x="544" y="285"/>
                  </a:cubicBezTo>
                  <a:cubicBezTo>
                    <a:pt x="575" y="196"/>
                    <a:pt x="493" y="66"/>
                    <a:pt x="348" y="19"/>
                  </a:cubicBezTo>
                  <a:cubicBezTo>
                    <a:pt x="311" y="7"/>
                    <a:pt x="274" y="1"/>
                    <a:pt x="239" y="1"/>
                  </a:cubicBezTo>
                  <a:close/>
                </a:path>
              </a:pathLst>
            </a:custGeom>
            <a:solidFill>
              <a:srgbClr val="ED9B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8"/>
            <p:cNvSpPr/>
            <p:nvPr/>
          </p:nvSpPr>
          <p:spPr>
            <a:xfrm>
              <a:off x="7211814" y="-1156516"/>
              <a:ext cx="45414" cy="32689"/>
            </a:xfrm>
            <a:custGeom>
              <a:rect b="b" l="l" r="r" t="t"/>
              <a:pathLst>
                <a:path extrusionOk="0" h="411" w="571">
                  <a:moveTo>
                    <a:pt x="257" y="1"/>
                  </a:moveTo>
                  <a:cubicBezTo>
                    <a:pt x="140" y="1"/>
                    <a:pt x="45" y="62"/>
                    <a:pt x="31" y="138"/>
                  </a:cubicBezTo>
                  <a:cubicBezTo>
                    <a:pt x="0" y="270"/>
                    <a:pt x="115" y="369"/>
                    <a:pt x="261" y="404"/>
                  </a:cubicBezTo>
                  <a:cubicBezTo>
                    <a:pt x="280" y="408"/>
                    <a:pt x="299" y="410"/>
                    <a:pt x="318" y="410"/>
                  </a:cubicBezTo>
                  <a:cubicBezTo>
                    <a:pt x="427" y="410"/>
                    <a:pt x="533" y="347"/>
                    <a:pt x="549" y="262"/>
                  </a:cubicBezTo>
                  <a:cubicBezTo>
                    <a:pt x="570" y="137"/>
                    <a:pt x="472" y="41"/>
                    <a:pt x="335" y="10"/>
                  </a:cubicBezTo>
                  <a:cubicBezTo>
                    <a:pt x="308" y="4"/>
                    <a:pt x="282" y="1"/>
                    <a:pt x="257" y="1"/>
                  </a:cubicBezTo>
                  <a:close/>
                </a:path>
              </a:pathLst>
            </a:custGeom>
            <a:solidFill>
              <a:srgbClr val="ED9B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8"/>
            <p:cNvSpPr/>
            <p:nvPr/>
          </p:nvSpPr>
          <p:spPr>
            <a:xfrm>
              <a:off x="7272818" y="-1179422"/>
              <a:ext cx="25372" cy="52334"/>
            </a:xfrm>
            <a:custGeom>
              <a:rect b="b" l="l" r="r" t="t"/>
              <a:pathLst>
                <a:path extrusionOk="0" h="658" w="319">
                  <a:moveTo>
                    <a:pt x="309" y="0"/>
                  </a:moveTo>
                  <a:cubicBezTo>
                    <a:pt x="270" y="0"/>
                    <a:pt x="101" y="309"/>
                    <a:pt x="85" y="333"/>
                  </a:cubicBezTo>
                  <a:cubicBezTo>
                    <a:pt x="0" y="470"/>
                    <a:pt x="40" y="563"/>
                    <a:pt x="178" y="636"/>
                  </a:cubicBezTo>
                  <a:cubicBezTo>
                    <a:pt x="193" y="645"/>
                    <a:pt x="210" y="651"/>
                    <a:pt x="225" y="656"/>
                  </a:cubicBezTo>
                  <a:cubicBezTo>
                    <a:pt x="227" y="657"/>
                    <a:pt x="229" y="657"/>
                    <a:pt x="231" y="657"/>
                  </a:cubicBezTo>
                  <a:cubicBezTo>
                    <a:pt x="249" y="657"/>
                    <a:pt x="259" y="629"/>
                    <a:pt x="239" y="620"/>
                  </a:cubicBezTo>
                  <a:cubicBezTo>
                    <a:pt x="192" y="594"/>
                    <a:pt x="128" y="559"/>
                    <a:pt x="98" y="512"/>
                  </a:cubicBezTo>
                  <a:cubicBezTo>
                    <a:pt x="70" y="467"/>
                    <a:pt x="95" y="407"/>
                    <a:pt x="123" y="353"/>
                  </a:cubicBezTo>
                  <a:cubicBezTo>
                    <a:pt x="185" y="241"/>
                    <a:pt x="250" y="129"/>
                    <a:pt x="317" y="22"/>
                  </a:cubicBezTo>
                  <a:cubicBezTo>
                    <a:pt x="318" y="7"/>
                    <a:pt x="315" y="0"/>
                    <a:pt x="3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8"/>
            <p:cNvSpPr/>
            <p:nvPr/>
          </p:nvSpPr>
          <p:spPr>
            <a:xfrm>
              <a:off x="7394748" y="-1118895"/>
              <a:ext cx="13760" cy="10658"/>
            </a:xfrm>
            <a:custGeom>
              <a:rect b="b" l="l" r="r" t="t"/>
              <a:pathLst>
                <a:path extrusionOk="0" h="134" w="173">
                  <a:moveTo>
                    <a:pt x="146" y="0"/>
                  </a:moveTo>
                  <a:cubicBezTo>
                    <a:pt x="142" y="0"/>
                    <a:pt x="137" y="2"/>
                    <a:pt x="134" y="5"/>
                  </a:cubicBezTo>
                  <a:cubicBezTo>
                    <a:pt x="102" y="33"/>
                    <a:pt x="46" y="67"/>
                    <a:pt x="11" y="92"/>
                  </a:cubicBezTo>
                  <a:cubicBezTo>
                    <a:pt x="2" y="100"/>
                    <a:pt x="0" y="111"/>
                    <a:pt x="5" y="121"/>
                  </a:cubicBezTo>
                  <a:cubicBezTo>
                    <a:pt x="10" y="129"/>
                    <a:pt x="18" y="134"/>
                    <a:pt x="26" y="134"/>
                  </a:cubicBezTo>
                  <a:cubicBezTo>
                    <a:pt x="29" y="134"/>
                    <a:pt x="33" y="133"/>
                    <a:pt x="36" y="131"/>
                  </a:cubicBezTo>
                  <a:cubicBezTo>
                    <a:pt x="86" y="105"/>
                    <a:pt x="122" y="71"/>
                    <a:pt x="160" y="30"/>
                  </a:cubicBezTo>
                  <a:cubicBezTo>
                    <a:pt x="172" y="17"/>
                    <a:pt x="160" y="0"/>
                    <a:pt x="1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8"/>
            <p:cNvSpPr/>
            <p:nvPr/>
          </p:nvSpPr>
          <p:spPr>
            <a:xfrm>
              <a:off x="7257150" y="-1112134"/>
              <a:ext cx="53129" cy="27360"/>
            </a:xfrm>
            <a:custGeom>
              <a:rect b="b" l="l" r="r" t="t"/>
              <a:pathLst>
                <a:path extrusionOk="0" h="344" w="668">
                  <a:moveTo>
                    <a:pt x="333" y="1"/>
                  </a:moveTo>
                  <a:cubicBezTo>
                    <a:pt x="266" y="1"/>
                    <a:pt x="198" y="19"/>
                    <a:pt x="140" y="58"/>
                  </a:cubicBezTo>
                  <a:cubicBezTo>
                    <a:pt x="0" y="150"/>
                    <a:pt x="61" y="274"/>
                    <a:pt x="133" y="277"/>
                  </a:cubicBezTo>
                  <a:cubicBezTo>
                    <a:pt x="173" y="277"/>
                    <a:pt x="223" y="260"/>
                    <a:pt x="285" y="260"/>
                  </a:cubicBezTo>
                  <a:cubicBezTo>
                    <a:pt x="332" y="260"/>
                    <a:pt x="386" y="270"/>
                    <a:pt x="448" y="304"/>
                  </a:cubicBezTo>
                  <a:cubicBezTo>
                    <a:pt x="486" y="326"/>
                    <a:pt x="520" y="343"/>
                    <a:pt x="554" y="343"/>
                  </a:cubicBezTo>
                  <a:cubicBezTo>
                    <a:pt x="578" y="343"/>
                    <a:pt x="602" y="334"/>
                    <a:pt x="626" y="312"/>
                  </a:cubicBezTo>
                  <a:cubicBezTo>
                    <a:pt x="667" y="273"/>
                    <a:pt x="646" y="203"/>
                    <a:pt x="623" y="161"/>
                  </a:cubicBezTo>
                  <a:cubicBezTo>
                    <a:pt x="572" y="59"/>
                    <a:pt x="454"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8"/>
            <p:cNvSpPr/>
            <p:nvPr/>
          </p:nvSpPr>
          <p:spPr>
            <a:xfrm>
              <a:off x="7195031" y="-1345734"/>
              <a:ext cx="327366" cy="342398"/>
            </a:xfrm>
            <a:custGeom>
              <a:rect b="b" l="l" r="r" t="t"/>
              <a:pathLst>
                <a:path extrusionOk="0" h="4305" w="4116">
                  <a:moveTo>
                    <a:pt x="1217" y="0"/>
                  </a:moveTo>
                  <a:cubicBezTo>
                    <a:pt x="1056" y="0"/>
                    <a:pt x="898" y="46"/>
                    <a:pt x="793" y="143"/>
                  </a:cubicBezTo>
                  <a:cubicBezTo>
                    <a:pt x="690" y="238"/>
                    <a:pt x="643" y="377"/>
                    <a:pt x="618" y="513"/>
                  </a:cubicBezTo>
                  <a:cubicBezTo>
                    <a:pt x="595" y="634"/>
                    <a:pt x="525" y="659"/>
                    <a:pt x="428" y="721"/>
                  </a:cubicBezTo>
                  <a:cubicBezTo>
                    <a:pt x="207" y="863"/>
                    <a:pt x="56" y="1104"/>
                    <a:pt x="123" y="1371"/>
                  </a:cubicBezTo>
                  <a:cubicBezTo>
                    <a:pt x="177" y="1592"/>
                    <a:pt x="1" y="1552"/>
                    <a:pt x="22" y="1886"/>
                  </a:cubicBezTo>
                  <a:cubicBezTo>
                    <a:pt x="33" y="2061"/>
                    <a:pt x="220" y="2185"/>
                    <a:pt x="384" y="2185"/>
                  </a:cubicBezTo>
                  <a:cubicBezTo>
                    <a:pt x="389" y="2185"/>
                    <a:pt x="394" y="2185"/>
                    <a:pt x="398" y="2185"/>
                  </a:cubicBezTo>
                  <a:cubicBezTo>
                    <a:pt x="398" y="2185"/>
                    <a:pt x="468" y="1978"/>
                    <a:pt x="485" y="1943"/>
                  </a:cubicBezTo>
                  <a:cubicBezTo>
                    <a:pt x="639" y="1635"/>
                    <a:pt x="772" y="1271"/>
                    <a:pt x="1114" y="1270"/>
                  </a:cubicBezTo>
                  <a:cubicBezTo>
                    <a:pt x="1114" y="1270"/>
                    <a:pt x="1114" y="1270"/>
                    <a:pt x="1115" y="1270"/>
                  </a:cubicBezTo>
                  <a:cubicBezTo>
                    <a:pt x="1294" y="1270"/>
                    <a:pt x="1131" y="1604"/>
                    <a:pt x="1319" y="1752"/>
                  </a:cubicBezTo>
                  <a:cubicBezTo>
                    <a:pt x="1387" y="1806"/>
                    <a:pt x="1460" y="1824"/>
                    <a:pt x="1533" y="1824"/>
                  </a:cubicBezTo>
                  <a:cubicBezTo>
                    <a:pt x="1672" y="1824"/>
                    <a:pt x="1809" y="1760"/>
                    <a:pt x="1901" y="1760"/>
                  </a:cubicBezTo>
                  <a:cubicBezTo>
                    <a:pt x="1918" y="1760"/>
                    <a:pt x="1932" y="1762"/>
                    <a:pt x="1945" y="1767"/>
                  </a:cubicBezTo>
                  <a:cubicBezTo>
                    <a:pt x="2277" y="1879"/>
                    <a:pt x="1912" y="2397"/>
                    <a:pt x="2307" y="2529"/>
                  </a:cubicBezTo>
                  <a:cubicBezTo>
                    <a:pt x="2420" y="2568"/>
                    <a:pt x="2554" y="2553"/>
                    <a:pt x="2698" y="2651"/>
                  </a:cubicBezTo>
                  <a:cubicBezTo>
                    <a:pt x="2852" y="2754"/>
                    <a:pt x="2896" y="2957"/>
                    <a:pt x="2768" y="3100"/>
                  </a:cubicBezTo>
                  <a:cubicBezTo>
                    <a:pt x="2638" y="3245"/>
                    <a:pt x="2388" y="3276"/>
                    <a:pt x="2315" y="3478"/>
                  </a:cubicBezTo>
                  <a:cubicBezTo>
                    <a:pt x="2286" y="3558"/>
                    <a:pt x="2275" y="3672"/>
                    <a:pt x="2326" y="3745"/>
                  </a:cubicBezTo>
                  <a:cubicBezTo>
                    <a:pt x="2424" y="3884"/>
                    <a:pt x="2718" y="3835"/>
                    <a:pt x="2767" y="3968"/>
                  </a:cubicBezTo>
                  <a:cubicBezTo>
                    <a:pt x="2810" y="4087"/>
                    <a:pt x="2824" y="4143"/>
                    <a:pt x="2932" y="4225"/>
                  </a:cubicBezTo>
                  <a:cubicBezTo>
                    <a:pt x="3002" y="4277"/>
                    <a:pt x="3083" y="4304"/>
                    <a:pt x="3165" y="4304"/>
                  </a:cubicBezTo>
                  <a:cubicBezTo>
                    <a:pt x="3235" y="4304"/>
                    <a:pt x="3306" y="4284"/>
                    <a:pt x="3369" y="4243"/>
                  </a:cubicBezTo>
                  <a:cubicBezTo>
                    <a:pt x="3546" y="4129"/>
                    <a:pt x="3626" y="3970"/>
                    <a:pt x="3606" y="3760"/>
                  </a:cubicBezTo>
                  <a:cubicBezTo>
                    <a:pt x="3591" y="3614"/>
                    <a:pt x="3730" y="3660"/>
                    <a:pt x="3807" y="3637"/>
                  </a:cubicBezTo>
                  <a:cubicBezTo>
                    <a:pt x="3966" y="3593"/>
                    <a:pt x="4116" y="3386"/>
                    <a:pt x="4105" y="3218"/>
                  </a:cubicBezTo>
                  <a:cubicBezTo>
                    <a:pt x="4097" y="3092"/>
                    <a:pt x="4054" y="2979"/>
                    <a:pt x="3955" y="2892"/>
                  </a:cubicBezTo>
                  <a:cubicBezTo>
                    <a:pt x="3866" y="2815"/>
                    <a:pt x="3846" y="2691"/>
                    <a:pt x="3898" y="2587"/>
                  </a:cubicBezTo>
                  <a:cubicBezTo>
                    <a:pt x="3943" y="2498"/>
                    <a:pt x="3986" y="2465"/>
                    <a:pt x="3995" y="2410"/>
                  </a:cubicBezTo>
                  <a:cubicBezTo>
                    <a:pt x="4051" y="2086"/>
                    <a:pt x="3886" y="1954"/>
                    <a:pt x="3759" y="1834"/>
                  </a:cubicBezTo>
                  <a:cubicBezTo>
                    <a:pt x="3621" y="1706"/>
                    <a:pt x="3687" y="1632"/>
                    <a:pt x="3756" y="1509"/>
                  </a:cubicBezTo>
                  <a:cubicBezTo>
                    <a:pt x="3882" y="1283"/>
                    <a:pt x="3719" y="1009"/>
                    <a:pt x="3491" y="937"/>
                  </a:cubicBezTo>
                  <a:cubicBezTo>
                    <a:pt x="3302" y="879"/>
                    <a:pt x="3030" y="921"/>
                    <a:pt x="2996" y="662"/>
                  </a:cubicBezTo>
                  <a:cubicBezTo>
                    <a:pt x="2956" y="355"/>
                    <a:pt x="2651" y="205"/>
                    <a:pt x="2326" y="205"/>
                  </a:cubicBezTo>
                  <a:cubicBezTo>
                    <a:pt x="2179" y="205"/>
                    <a:pt x="2029" y="235"/>
                    <a:pt x="1896" y="295"/>
                  </a:cubicBezTo>
                  <a:cubicBezTo>
                    <a:pt x="1873" y="306"/>
                    <a:pt x="1858" y="312"/>
                    <a:pt x="1847" y="312"/>
                  </a:cubicBezTo>
                  <a:cubicBezTo>
                    <a:pt x="1816" y="312"/>
                    <a:pt x="1805" y="271"/>
                    <a:pt x="1702" y="171"/>
                  </a:cubicBezTo>
                  <a:cubicBezTo>
                    <a:pt x="1589" y="60"/>
                    <a:pt x="1401" y="0"/>
                    <a:pt x="1217" y="0"/>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8"/>
            <p:cNvSpPr/>
            <p:nvPr/>
          </p:nvSpPr>
          <p:spPr>
            <a:xfrm>
              <a:off x="7410894" y="-1285525"/>
              <a:ext cx="76035" cy="262068"/>
            </a:xfrm>
            <a:custGeom>
              <a:rect b="b" l="l" r="r" t="t"/>
              <a:pathLst>
                <a:path extrusionOk="0" h="3295" w="956">
                  <a:moveTo>
                    <a:pt x="18" y="0"/>
                  </a:moveTo>
                  <a:cubicBezTo>
                    <a:pt x="9" y="1"/>
                    <a:pt x="0" y="10"/>
                    <a:pt x="2" y="20"/>
                  </a:cubicBezTo>
                  <a:cubicBezTo>
                    <a:pt x="8" y="99"/>
                    <a:pt x="26" y="179"/>
                    <a:pt x="65" y="251"/>
                  </a:cubicBezTo>
                  <a:cubicBezTo>
                    <a:pt x="122" y="360"/>
                    <a:pt x="226" y="437"/>
                    <a:pt x="339" y="478"/>
                  </a:cubicBezTo>
                  <a:cubicBezTo>
                    <a:pt x="446" y="515"/>
                    <a:pt x="531" y="599"/>
                    <a:pt x="553" y="712"/>
                  </a:cubicBezTo>
                  <a:cubicBezTo>
                    <a:pt x="586" y="858"/>
                    <a:pt x="548" y="1020"/>
                    <a:pt x="591" y="1177"/>
                  </a:cubicBezTo>
                  <a:cubicBezTo>
                    <a:pt x="634" y="1416"/>
                    <a:pt x="955" y="1510"/>
                    <a:pt x="882" y="1770"/>
                  </a:cubicBezTo>
                  <a:cubicBezTo>
                    <a:pt x="844" y="1919"/>
                    <a:pt x="744" y="2058"/>
                    <a:pt x="748" y="2221"/>
                  </a:cubicBezTo>
                  <a:cubicBezTo>
                    <a:pt x="743" y="2299"/>
                    <a:pt x="785" y="2380"/>
                    <a:pt x="800" y="2450"/>
                  </a:cubicBezTo>
                  <a:cubicBezTo>
                    <a:pt x="812" y="2521"/>
                    <a:pt x="794" y="2597"/>
                    <a:pt x="744" y="2647"/>
                  </a:cubicBezTo>
                  <a:cubicBezTo>
                    <a:pt x="717" y="2675"/>
                    <a:pt x="681" y="2691"/>
                    <a:pt x="652" y="2717"/>
                  </a:cubicBezTo>
                  <a:cubicBezTo>
                    <a:pt x="486" y="2849"/>
                    <a:pt x="482" y="3085"/>
                    <a:pt x="457" y="3268"/>
                  </a:cubicBezTo>
                  <a:cubicBezTo>
                    <a:pt x="456" y="3281"/>
                    <a:pt x="465" y="3292"/>
                    <a:pt x="477" y="3294"/>
                  </a:cubicBezTo>
                  <a:cubicBezTo>
                    <a:pt x="478" y="3294"/>
                    <a:pt x="478" y="3294"/>
                    <a:pt x="479" y="3294"/>
                  </a:cubicBezTo>
                  <a:cubicBezTo>
                    <a:pt x="491" y="3294"/>
                    <a:pt x="502" y="3286"/>
                    <a:pt x="503" y="3275"/>
                  </a:cubicBezTo>
                  <a:cubicBezTo>
                    <a:pt x="524" y="3121"/>
                    <a:pt x="526" y="2958"/>
                    <a:pt x="609" y="2834"/>
                  </a:cubicBezTo>
                  <a:cubicBezTo>
                    <a:pt x="650" y="2766"/>
                    <a:pt x="721" y="2732"/>
                    <a:pt x="778" y="2680"/>
                  </a:cubicBezTo>
                  <a:cubicBezTo>
                    <a:pt x="873" y="2588"/>
                    <a:pt x="858" y="2439"/>
                    <a:pt x="811" y="2330"/>
                  </a:cubicBezTo>
                  <a:cubicBezTo>
                    <a:pt x="744" y="2137"/>
                    <a:pt x="877" y="1966"/>
                    <a:pt x="928" y="1783"/>
                  </a:cubicBezTo>
                  <a:cubicBezTo>
                    <a:pt x="949" y="1705"/>
                    <a:pt x="940" y="1612"/>
                    <a:pt x="897" y="1540"/>
                  </a:cubicBezTo>
                  <a:cubicBezTo>
                    <a:pt x="808" y="1406"/>
                    <a:pt x="668" y="1329"/>
                    <a:pt x="634" y="1167"/>
                  </a:cubicBezTo>
                  <a:cubicBezTo>
                    <a:pt x="591" y="1017"/>
                    <a:pt x="630" y="858"/>
                    <a:pt x="593" y="704"/>
                  </a:cubicBezTo>
                  <a:cubicBezTo>
                    <a:pt x="574" y="625"/>
                    <a:pt x="530" y="548"/>
                    <a:pt x="461" y="499"/>
                  </a:cubicBezTo>
                  <a:cubicBezTo>
                    <a:pt x="398" y="452"/>
                    <a:pt x="318" y="439"/>
                    <a:pt x="251" y="396"/>
                  </a:cubicBezTo>
                  <a:cubicBezTo>
                    <a:pt x="120" y="319"/>
                    <a:pt x="46" y="172"/>
                    <a:pt x="37" y="20"/>
                  </a:cubicBezTo>
                  <a:cubicBezTo>
                    <a:pt x="35" y="10"/>
                    <a:pt x="27" y="2"/>
                    <a:pt x="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8"/>
            <p:cNvSpPr/>
            <p:nvPr/>
          </p:nvSpPr>
          <p:spPr>
            <a:xfrm>
              <a:off x="7210859" y="-1319010"/>
              <a:ext cx="59095" cy="122245"/>
            </a:xfrm>
            <a:custGeom>
              <a:rect b="b" l="l" r="r" t="t"/>
              <a:pathLst>
                <a:path extrusionOk="0" h="1537" w="743">
                  <a:moveTo>
                    <a:pt x="712" y="1"/>
                  </a:moveTo>
                  <a:cubicBezTo>
                    <a:pt x="703" y="1"/>
                    <a:pt x="695" y="6"/>
                    <a:pt x="695" y="16"/>
                  </a:cubicBezTo>
                  <a:cubicBezTo>
                    <a:pt x="697" y="433"/>
                    <a:pt x="712" y="493"/>
                    <a:pt x="340" y="714"/>
                  </a:cubicBezTo>
                  <a:cubicBezTo>
                    <a:pt x="202" y="798"/>
                    <a:pt x="184" y="975"/>
                    <a:pt x="175" y="1119"/>
                  </a:cubicBezTo>
                  <a:cubicBezTo>
                    <a:pt x="162" y="1261"/>
                    <a:pt x="109" y="1397"/>
                    <a:pt x="9" y="1498"/>
                  </a:cubicBezTo>
                  <a:cubicBezTo>
                    <a:pt x="1" y="1508"/>
                    <a:pt x="2" y="1521"/>
                    <a:pt x="11" y="1530"/>
                  </a:cubicBezTo>
                  <a:cubicBezTo>
                    <a:pt x="15" y="1535"/>
                    <a:pt x="20" y="1537"/>
                    <a:pt x="26" y="1537"/>
                  </a:cubicBezTo>
                  <a:cubicBezTo>
                    <a:pt x="32" y="1537"/>
                    <a:pt x="38" y="1534"/>
                    <a:pt x="43" y="1529"/>
                  </a:cubicBezTo>
                  <a:cubicBezTo>
                    <a:pt x="94" y="1476"/>
                    <a:pt x="138" y="1411"/>
                    <a:pt x="167" y="1342"/>
                  </a:cubicBezTo>
                  <a:cubicBezTo>
                    <a:pt x="229" y="1207"/>
                    <a:pt x="218" y="1050"/>
                    <a:pt x="249" y="912"/>
                  </a:cubicBezTo>
                  <a:cubicBezTo>
                    <a:pt x="265" y="846"/>
                    <a:pt x="312" y="794"/>
                    <a:pt x="367" y="752"/>
                  </a:cubicBezTo>
                  <a:cubicBezTo>
                    <a:pt x="741" y="531"/>
                    <a:pt x="742" y="435"/>
                    <a:pt x="730" y="19"/>
                  </a:cubicBezTo>
                  <a:cubicBezTo>
                    <a:pt x="730" y="7"/>
                    <a:pt x="721" y="1"/>
                    <a:pt x="7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8"/>
            <p:cNvSpPr/>
            <p:nvPr/>
          </p:nvSpPr>
          <p:spPr>
            <a:xfrm>
              <a:off x="7286737" y="-1318453"/>
              <a:ext cx="52414" cy="73729"/>
            </a:xfrm>
            <a:custGeom>
              <a:rect b="b" l="l" r="r" t="t"/>
              <a:pathLst>
                <a:path extrusionOk="0" h="927" w="659">
                  <a:moveTo>
                    <a:pt x="632" y="0"/>
                  </a:moveTo>
                  <a:cubicBezTo>
                    <a:pt x="628" y="0"/>
                    <a:pt x="625" y="2"/>
                    <a:pt x="621" y="5"/>
                  </a:cubicBezTo>
                  <a:cubicBezTo>
                    <a:pt x="358" y="254"/>
                    <a:pt x="111" y="547"/>
                    <a:pt x="5" y="900"/>
                  </a:cubicBezTo>
                  <a:cubicBezTo>
                    <a:pt x="1" y="917"/>
                    <a:pt x="14" y="927"/>
                    <a:pt x="28" y="927"/>
                  </a:cubicBezTo>
                  <a:cubicBezTo>
                    <a:pt x="37" y="927"/>
                    <a:pt x="46" y="922"/>
                    <a:pt x="49" y="911"/>
                  </a:cubicBezTo>
                  <a:cubicBezTo>
                    <a:pt x="157" y="572"/>
                    <a:pt x="395" y="279"/>
                    <a:pt x="646" y="31"/>
                  </a:cubicBezTo>
                  <a:cubicBezTo>
                    <a:pt x="659" y="19"/>
                    <a:pt x="646" y="0"/>
                    <a:pt x="6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8"/>
            <p:cNvSpPr/>
            <p:nvPr/>
          </p:nvSpPr>
          <p:spPr>
            <a:xfrm>
              <a:off x="7131800" y="-821108"/>
              <a:ext cx="444362" cy="390278"/>
            </a:xfrm>
            <a:custGeom>
              <a:rect b="b" l="l" r="r" t="t"/>
              <a:pathLst>
                <a:path extrusionOk="0" h="4907" w="5587">
                  <a:moveTo>
                    <a:pt x="4793" y="0"/>
                  </a:moveTo>
                  <a:cubicBezTo>
                    <a:pt x="4490" y="0"/>
                    <a:pt x="4179" y="228"/>
                    <a:pt x="4051" y="799"/>
                  </a:cubicBezTo>
                  <a:cubicBezTo>
                    <a:pt x="3763" y="2073"/>
                    <a:pt x="3613" y="3006"/>
                    <a:pt x="3519" y="3583"/>
                  </a:cubicBezTo>
                  <a:cubicBezTo>
                    <a:pt x="2882" y="3701"/>
                    <a:pt x="1637" y="3751"/>
                    <a:pt x="437" y="3854"/>
                  </a:cubicBezTo>
                  <a:cubicBezTo>
                    <a:pt x="437" y="3854"/>
                    <a:pt x="437" y="3854"/>
                    <a:pt x="437" y="3854"/>
                  </a:cubicBezTo>
                  <a:cubicBezTo>
                    <a:pt x="420" y="3854"/>
                    <a:pt x="112" y="3880"/>
                    <a:pt x="37" y="4125"/>
                  </a:cubicBezTo>
                  <a:cubicBezTo>
                    <a:pt x="0" y="4253"/>
                    <a:pt x="48" y="4392"/>
                    <a:pt x="74" y="4407"/>
                  </a:cubicBezTo>
                  <a:cubicBezTo>
                    <a:pt x="149" y="4516"/>
                    <a:pt x="290" y="4499"/>
                    <a:pt x="443" y="4531"/>
                  </a:cubicBezTo>
                  <a:cubicBezTo>
                    <a:pt x="934" y="4633"/>
                    <a:pt x="2310" y="4907"/>
                    <a:pt x="3320" y="4907"/>
                  </a:cubicBezTo>
                  <a:cubicBezTo>
                    <a:pt x="3854" y="4907"/>
                    <a:pt x="4286" y="4830"/>
                    <a:pt x="4429" y="4610"/>
                  </a:cubicBezTo>
                  <a:cubicBezTo>
                    <a:pt x="4946" y="3813"/>
                    <a:pt x="5190" y="2777"/>
                    <a:pt x="5379" y="1907"/>
                  </a:cubicBezTo>
                  <a:cubicBezTo>
                    <a:pt x="5467" y="1503"/>
                    <a:pt x="5587" y="1066"/>
                    <a:pt x="5510" y="650"/>
                  </a:cubicBezTo>
                  <a:cubicBezTo>
                    <a:pt x="5438" y="265"/>
                    <a:pt x="5120" y="0"/>
                    <a:pt x="4793" y="0"/>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8"/>
            <p:cNvSpPr/>
            <p:nvPr/>
          </p:nvSpPr>
          <p:spPr>
            <a:xfrm>
              <a:off x="7410815" y="-540184"/>
              <a:ext cx="53686" cy="6601"/>
            </a:xfrm>
            <a:custGeom>
              <a:rect b="b" l="l" r="r" t="t"/>
              <a:pathLst>
                <a:path extrusionOk="0" h="83" w="675">
                  <a:moveTo>
                    <a:pt x="148" y="0"/>
                  </a:moveTo>
                  <a:cubicBezTo>
                    <a:pt x="63" y="0"/>
                    <a:pt x="1" y="8"/>
                    <a:pt x="6" y="28"/>
                  </a:cubicBezTo>
                  <a:cubicBezTo>
                    <a:pt x="6" y="38"/>
                    <a:pt x="15" y="48"/>
                    <a:pt x="25" y="48"/>
                  </a:cubicBezTo>
                  <a:cubicBezTo>
                    <a:pt x="35" y="48"/>
                    <a:pt x="45" y="48"/>
                    <a:pt x="55" y="48"/>
                  </a:cubicBezTo>
                  <a:cubicBezTo>
                    <a:pt x="98" y="48"/>
                    <a:pt x="141" y="47"/>
                    <a:pt x="185" y="47"/>
                  </a:cubicBezTo>
                  <a:cubicBezTo>
                    <a:pt x="315" y="47"/>
                    <a:pt x="446" y="51"/>
                    <a:pt x="572" y="83"/>
                  </a:cubicBezTo>
                  <a:cubicBezTo>
                    <a:pt x="675" y="44"/>
                    <a:pt x="347" y="0"/>
                    <a:pt x="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8"/>
            <p:cNvSpPr/>
            <p:nvPr/>
          </p:nvSpPr>
          <p:spPr>
            <a:xfrm>
              <a:off x="7017505" y="-564283"/>
              <a:ext cx="180544" cy="113576"/>
            </a:xfrm>
            <a:custGeom>
              <a:rect b="b" l="l" r="r" t="t"/>
              <a:pathLst>
                <a:path extrusionOk="0" h="1428" w="2270">
                  <a:moveTo>
                    <a:pt x="772" y="1"/>
                  </a:moveTo>
                  <a:cubicBezTo>
                    <a:pt x="689" y="1"/>
                    <a:pt x="657" y="43"/>
                    <a:pt x="712" y="141"/>
                  </a:cubicBezTo>
                  <a:cubicBezTo>
                    <a:pt x="768" y="243"/>
                    <a:pt x="883" y="335"/>
                    <a:pt x="971" y="422"/>
                  </a:cubicBezTo>
                  <a:cubicBezTo>
                    <a:pt x="1059" y="507"/>
                    <a:pt x="995" y="551"/>
                    <a:pt x="941" y="561"/>
                  </a:cubicBezTo>
                  <a:cubicBezTo>
                    <a:pt x="914" y="566"/>
                    <a:pt x="884" y="569"/>
                    <a:pt x="852" y="569"/>
                  </a:cubicBezTo>
                  <a:cubicBezTo>
                    <a:pt x="640" y="569"/>
                    <a:pt x="324" y="473"/>
                    <a:pt x="143" y="473"/>
                  </a:cubicBezTo>
                  <a:cubicBezTo>
                    <a:pt x="56" y="473"/>
                    <a:pt x="1" y="495"/>
                    <a:pt x="1" y="558"/>
                  </a:cubicBezTo>
                  <a:cubicBezTo>
                    <a:pt x="1" y="655"/>
                    <a:pt x="189" y="725"/>
                    <a:pt x="161" y="760"/>
                  </a:cubicBezTo>
                  <a:cubicBezTo>
                    <a:pt x="100" y="839"/>
                    <a:pt x="138" y="962"/>
                    <a:pt x="227" y="1004"/>
                  </a:cubicBezTo>
                  <a:cubicBezTo>
                    <a:pt x="280" y="1029"/>
                    <a:pt x="319" y="1034"/>
                    <a:pt x="335" y="1096"/>
                  </a:cubicBezTo>
                  <a:cubicBezTo>
                    <a:pt x="344" y="1127"/>
                    <a:pt x="351" y="1158"/>
                    <a:pt x="361" y="1189"/>
                  </a:cubicBezTo>
                  <a:cubicBezTo>
                    <a:pt x="420" y="1358"/>
                    <a:pt x="821" y="1427"/>
                    <a:pt x="1101" y="1427"/>
                  </a:cubicBezTo>
                  <a:cubicBezTo>
                    <a:pt x="1170" y="1427"/>
                    <a:pt x="1231" y="1423"/>
                    <a:pt x="1278" y="1415"/>
                  </a:cubicBezTo>
                  <a:cubicBezTo>
                    <a:pt x="1521" y="1376"/>
                    <a:pt x="1886" y="1306"/>
                    <a:pt x="2024" y="1077"/>
                  </a:cubicBezTo>
                  <a:cubicBezTo>
                    <a:pt x="2269" y="676"/>
                    <a:pt x="1106" y="1"/>
                    <a:pt x="772" y="1"/>
                  </a:cubicBezTo>
                  <a:close/>
                </a:path>
              </a:pathLst>
            </a:custGeom>
            <a:solidFill>
              <a:srgbClr val="FBD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8"/>
            <p:cNvSpPr/>
            <p:nvPr/>
          </p:nvSpPr>
          <p:spPr>
            <a:xfrm>
              <a:off x="7043991" y="-479656"/>
              <a:ext cx="25849" cy="4852"/>
            </a:xfrm>
            <a:custGeom>
              <a:rect b="b" l="l" r="r" t="t"/>
              <a:pathLst>
                <a:path extrusionOk="0" h="61" w="325">
                  <a:moveTo>
                    <a:pt x="0" y="0"/>
                  </a:moveTo>
                  <a:lnTo>
                    <a:pt x="0" y="0"/>
                  </a:lnTo>
                  <a:cubicBezTo>
                    <a:pt x="72" y="40"/>
                    <a:pt x="202" y="60"/>
                    <a:pt x="277" y="60"/>
                  </a:cubicBezTo>
                  <a:cubicBezTo>
                    <a:pt x="298" y="60"/>
                    <a:pt x="315" y="59"/>
                    <a:pt x="325" y="56"/>
                  </a:cubicBez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8"/>
            <p:cNvSpPr/>
            <p:nvPr/>
          </p:nvSpPr>
          <p:spPr>
            <a:xfrm>
              <a:off x="7042241" y="-481008"/>
              <a:ext cx="30223" cy="8033"/>
            </a:xfrm>
            <a:custGeom>
              <a:rect b="b" l="l" r="r" t="t"/>
              <a:pathLst>
                <a:path extrusionOk="0" h="101" w="380">
                  <a:moveTo>
                    <a:pt x="22" y="0"/>
                  </a:moveTo>
                  <a:cubicBezTo>
                    <a:pt x="16" y="0"/>
                    <a:pt x="10" y="3"/>
                    <a:pt x="6" y="8"/>
                  </a:cubicBezTo>
                  <a:cubicBezTo>
                    <a:pt x="1" y="17"/>
                    <a:pt x="3" y="28"/>
                    <a:pt x="12" y="33"/>
                  </a:cubicBezTo>
                  <a:cubicBezTo>
                    <a:pt x="96" y="74"/>
                    <a:pt x="184" y="101"/>
                    <a:pt x="275" y="101"/>
                  </a:cubicBezTo>
                  <a:cubicBezTo>
                    <a:pt x="301" y="101"/>
                    <a:pt x="327" y="99"/>
                    <a:pt x="353" y="94"/>
                  </a:cubicBezTo>
                  <a:cubicBezTo>
                    <a:pt x="380" y="87"/>
                    <a:pt x="372" y="50"/>
                    <a:pt x="348" y="50"/>
                  </a:cubicBezTo>
                  <a:cubicBezTo>
                    <a:pt x="346" y="50"/>
                    <a:pt x="345" y="50"/>
                    <a:pt x="343" y="50"/>
                  </a:cubicBezTo>
                  <a:cubicBezTo>
                    <a:pt x="324" y="52"/>
                    <a:pt x="306" y="53"/>
                    <a:pt x="286" y="53"/>
                  </a:cubicBezTo>
                  <a:cubicBezTo>
                    <a:pt x="200" y="53"/>
                    <a:pt x="105" y="35"/>
                    <a:pt x="29" y="2"/>
                  </a:cubicBezTo>
                  <a:cubicBezTo>
                    <a:pt x="27" y="1"/>
                    <a:pt x="25" y="0"/>
                    <a:pt x="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8"/>
            <p:cNvSpPr/>
            <p:nvPr/>
          </p:nvSpPr>
          <p:spPr>
            <a:xfrm>
              <a:off x="7031106" y="-503358"/>
              <a:ext cx="31655" cy="6442"/>
            </a:xfrm>
            <a:custGeom>
              <a:rect b="b" l="l" r="r" t="t"/>
              <a:pathLst>
                <a:path extrusionOk="0" h="81" w="398">
                  <a:moveTo>
                    <a:pt x="0" y="1"/>
                  </a:moveTo>
                  <a:lnTo>
                    <a:pt x="0" y="1"/>
                  </a:lnTo>
                  <a:cubicBezTo>
                    <a:pt x="85" y="34"/>
                    <a:pt x="233" y="81"/>
                    <a:pt x="355" y="81"/>
                  </a:cubicBezTo>
                  <a:cubicBezTo>
                    <a:pt x="370" y="81"/>
                    <a:pt x="384" y="80"/>
                    <a:pt x="397" y="79"/>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8"/>
            <p:cNvSpPr/>
            <p:nvPr/>
          </p:nvSpPr>
          <p:spPr>
            <a:xfrm>
              <a:off x="7022516" y="-504710"/>
              <a:ext cx="42392" cy="9783"/>
            </a:xfrm>
            <a:custGeom>
              <a:rect b="b" l="l" r="r" t="t"/>
              <a:pathLst>
                <a:path extrusionOk="0" h="123" w="533">
                  <a:moveTo>
                    <a:pt x="115" y="0"/>
                  </a:moveTo>
                  <a:lnTo>
                    <a:pt x="115" y="0"/>
                  </a:lnTo>
                  <a:cubicBezTo>
                    <a:pt x="0" y="25"/>
                    <a:pt x="325" y="122"/>
                    <a:pt x="466" y="122"/>
                  </a:cubicBezTo>
                  <a:cubicBezTo>
                    <a:pt x="507" y="122"/>
                    <a:pt x="532" y="114"/>
                    <a:pt x="528" y="95"/>
                  </a:cubicBezTo>
                  <a:cubicBezTo>
                    <a:pt x="527" y="82"/>
                    <a:pt x="519" y="74"/>
                    <a:pt x="507" y="74"/>
                  </a:cubicBezTo>
                  <a:cubicBezTo>
                    <a:pt x="506" y="74"/>
                    <a:pt x="505" y="74"/>
                    <a:pt x="503" y="74"/>
                  </a:cubicBezTo>
                  <a:cubicBezTo>
                    <a:pt x="495" y="74"/>
                    <a:pt x="487" y="74"/>
                    <a:pt x="478" y="74"/>
                  </a:cubicBezTo>
                  <a:cubicBezTo>
                    <a:pt x="356" y="74"/>
                    <a:pt x="231" y="40"/>
                    <a:pt x="1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8"/>
            <p:cNvSpPr/>
            <p:nvPr/>
          </p:nvSpPr>
          <p:spPr>
            <a:xfrm>
              <a:off x="7164012" y="-502722"/>
              <a:ext cx="18214" cy="36029"/>
            </a:xfrm>
            <a:custGeom>
              <a:rect b="b" l="l" r="r" t="t"/>
              <a:pathLst>
                <a:path extrusionOk="0" h="453" w="229">
                  <a:moveTo>
                    <a:pt x="153" y="0"/>
                  </a:moveTo>
                  <a:cubicBezTo>
                    <a:pt x="139" y="0"/>
                    <a:pt x="125" y="11"/>
                    <a:pt x="130" y="28"/>
                  </a:cubicBezTo>
                  <a:cubicBezTo>
                    <a:pt x="172" y="173"/>
                    <a:pt x="118" y="320"/>
                    <a:pt x="12" y="424"/>
                  </a:cubicBezTo>
                  <a:cubicBezTo>
                    <a:pt x="0" y="436"/>
                    <a:pt x="12" y="452"/>
                    <a:pt x="26" y="452"/>
                  </a:cubicBezTo>
                  <a:cubicBezTo>
                    <a:pt x="30" y="452"/>
                    <a:pt x="34" y="451"/>
                    <a:pt x="38" y="447"/>
                  </a:cubicBezTo>
                  <a:cubicBezTo>
                    <a:pt x="157" y="344"/>
                    <a:pt x="229" y="170"/>
                    <a:pt x="173" y="15"/>
                  </a:cubicBezTo>
                  <a:cubicBezTo>
                    <a:pt x="170" y="5"/>
                    <a:pt x="161" y="0"/>
                    <a:pt x="1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8"/>
            <p:cNvSpPr/>
            <p:nvPr/>
          </p:nvSpPr>
          <p:spPr>
            <a:xfrm>
              <a:off x="7411849" y="-917825"/>
              <a:ext cx="183964" cy="289110"/>
            </a:xfrm>
            <a:custGeom>
              <a:rect b="b" l="l" r="r" t="t"/>
              <a:pathLst>
                <a:path extrusionOk="0" h="3635" w="2313">
                  <a:moveTo>
                    <a:pt x="1250" y="0"/>
                  </a:moveTo>
                  <a:cubicBezTo>
                    <a:pt x="1245" y="0"/>
                    <a:pt x="1239" y="1"/>
                    <a:pt x="1234" y="2"/>
                  </a:cubicBezTo>
                  <a:cubicBezTo>
                    <a:pt x="1161" y="15"/>
                    <a:pt x="1086" y="170"/>
                    <a:pt x="1051" y="224"/>
                  </a:cubicBezTo>
                  <a:cubicBezTo>
                    <a:pt x="936" y="403"/>
                    <a:pt x="834" y="592"/>
                    <a:pt x="741" y="783"/>
                  </a:cubicBezTo>
                  <a:cubicBezTo>
                    <a:pt x="464" y="1346"/>
                    <a:pt x="232" y="1952"/>
                    <a:pt x="105" y="2573"/>
                  </a:cubicBezTo>
                  <a:cubicBezTo>
                    <a:pt x="63" y="2775"/>
                    <a:pt x="34" y="2978"/>
                    <a:pt x="17" y="3184"/>
                  </a:cubicBezTo>
                  <a:lnTo>
                    <a:pt x="17" y="3189"/>
                  </a:lnTo>
                  <a:cubicBezTo>
                    <a:pt x="1" y="3405"/>
                    <a:pt x="367" y="3450"/>
                    <a:pt x="513" y="3482"/>
                  </a:cubicBezTo>
                  <a:cubicBezTo>
                    <a:pt x="858" y="3563"/>
                    <a:pt x="1469" y="3631"/>
                    <a:pt x="1722" y="3634"/>
                  </a:cubicBezTo>
                  <a:cubicBezTo>
                    <a:pt x="1933" y="3621"/>
                    <a:pt x="2025" y="3583"/>
                    <a:pt x="2117" y="2957"/>
                  </a:cubicBezTo>
                  <a:cubicBezTo>
                    <a:pt x="2117" y="2953"/>
                    <a:pt x="2117" y="2950"/>
                    <a:pt x="2118" y="2947"/>
                  </a:cubicBezTo>
                  <a:cubicBezTo>
                    <a:pt x="2249" y="2061"/>
                    <a:pt x="2313" y="1263"/>
                    <a:pt x="1763" y="485"/>
                  </a:cubicBezTo>
                  <a:cubicBezTo>
                    <a:pt x="1697" y="391"/>
                    <a:pt x="1408" y="0"/>
                    <a:pt x="1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8"/>
            <p:cNvSpPr/>
            <p:nvPr/>
          </p:nvSpPr>
          <p:spPr>
            <a:xfrm>
              <a:off x="7411769" y="-713336"/>
              <a:ext cx="168535" cy="84466"/>
            </a:xfrm>
            <a:custGeom>
              <a:rect b="b" l="l" r="r" t="t"/>
              <a:pathLst>
                <a:path extrusionOk="0" h="1062" w="2119">
                  <a:moveTo>
                    <a:pt x="105" y="1"/>
                  </a:moveTo>
                  <a:cubicBezTo>
                    <a:pt x="63" y="203"/>
                    <a:pt x="34" y="406"/>
                    <a:pt x="17" y="612"/>
                  </a:cubicBezTo>
                  <a:lnTo>
                    <a:pt x="17" y="617"/>
                  </a:lnTo>
                  <a:cubicBezTo>
                    <a:pt x="1" y="833"/>
                    <a:pt x="367" y="877"/>
                    <a:pt x="512" y="910"/>
                  </a:cubicBezTo>
                  <a:cubicBezTo>
                    <a:pt x="776" y="972"/>
                    <a:pt x="1240" y="1038"/>
                    <a:pt x="1665" y="1060"/>
                  </a:cubicBezTo>
                  <a:cubicBezTo>
                    <a:pt x="1679" y="1061"/>
                    <a:pt x="1692" y="1061"/>
                    <a:pt x="1704" y="1061"/>
                  </a:cubicBezTo>
                  <a:cubicBezTo>
                    <a:pt x="2031" y="1061"/>
                    <a:pt x="2040" y="818"/>
                    <a:pt x="2119" y="376"/>
                  </a:cubicBezTo>
                  <a:cubicBezTo>
                    <a:pt x="2114" y="376"/>
                    <a:pt x="448" y="119"/>
                    <a:pt x="1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8"/>
            <p:cNvSpPr/>
            <p:nvPr/>
          </p:nvSpPr>
          <p:spPr>
            <a:xfrm>
              <a:off x="7419564" y="-837811"/>
              <a:ext cx="43267" cy="124472"/>
            </a:xfrm>
            <a:custGeom>
              <a:rect b="b" l="l" r="r" t="t"/>
              <a:pathLst>
                <a:path extrusionOk="0" h="1565" w="544">
                  <a:moveTo>
                    <a:pt x="520" y="1"/>
                  </a:moveTo>
                  <a:cubicBezTo>
                    <a:pt x="514" y="1"/>
                    <a:pt x="508" y="3"/>
                    <a:pt x="504" y="10"/>
                  </a:cubicBezTo>
                  <a:cubicBezTo>
                    <a:pt x="258" y="489"/>
                    <a:pt x="135" y="1017"/>
                    <a:pt x="5" y="1537"/>
                  </a:cubicBezTo>
                  <a:cubicBezTo>
                    <a:pt x="1" y="1554"/>
                    <a:pt x="14" y="1564"/>
                    <a:pt x="27" y="1564"/>
                  </a:cubicBezTo>
                  <a:cubicBezTo>
                    <a:pt x="37" y="1564"/>
                    <a:pt x="46" y="1559"/>
                    <a:pt x="49" y="1547"/>
                  </a:cubicBezTo>
                  <a:cubicBezTo>
                    <a:pt x="182" y="1032"/>
                    <a:pt x="299" y="504"/>
                    <a:pt x="536" y="26"/>
                  </a:cubicBezTo>
                  <a:cubicBezTo>
                    <a:pt x="543" y="12"/>
                    <a:pt x="532" y="1"/>
                    <a:pt x="5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48"/>
          <p:cNvGrpSpPr/>
          <p:nvPr/>
        </p:nvGrpSpPr>
        <p:grpSpPr>
          <a:xfrm>
            <a:off x="4697091" y="1861285"/>
            <a:ext cx="1194699" cy="2747277"/>
            <a:chOff x="8887894" y="-1439918"/>
            <a:chExt cx="900912" cy="2071697"/>
          </a:xfrm>
        </p:grpSpPr>
        <p:sp>
          <p:nvSpPr>
            <p:cNvPr id="1460" name="Google Shape;1460;p48"/>
            <p:cNvSpPr/>
            <p:nvPr/>
          </p:nvSpPr>
          <p:spPr>
            <a:xfrm>
              <a:off x="9008233" y="505000"/>
              <a:ext cx="222778" cy="120496"/>
            </a:xfrm>
            <a:custGeom>
              <a:rect b="b" l="l" r="r" t="t"/>
              <a:pathLst>
                <a:path extrusionOk="0" h="1515" w="2801">
                  <a:moveTo>
                    <a:pt x="1837" y="1"/>
                  </a:moveTo>
                  <a:cubicBezTo>
                    <a:pt x="1724" y="1"/>
                    <a:pt x="1642" y="39"/>
                    <a:pt x="1632" y="151"/>
                  </a:cubicBezTo>
                  <a:cubicBezTo>
                    <a:pt x="1613" y="366"/>
                    <a:pt x="1258" y="573"/>
                    <a:pt x="1096" y="675"/>
                  </a:cubicBezTo>
                  <a:cubicBezTo>
                    <a:pt x="816" y="854"/>
                    <a:pt x="532" y="1040"/>
                    <a:pt x="208" y="1125"/>
                  </a:cubicBezTo>
                  <a:cubicBezTo>
                    <a:pt x="146" y="1141"/>
                    <a:pt x="1" y="1168"/>
                    <a:pt x="36" y="1263"/>
                  </a:cubicBezTo>
                  <a:cubicBezTo>
                    <a:pt x="121" y="1489"/>
                    <a:pt x="431" y="1514"/>
                    <a:pt x="690" y="1514"/>
                  </a:cubicBezTo>
                  <a:cubicBezTo>
                    <a:pt x="765" y="1514"/>
                    <a:pt x="835" y="1512"/>
                    <a:pt x="895" y="1512"/>
                  </a:cubicBezTo>
                  <a:cubicBezTo>
                    <a:pt x="898" y="1512"/>
                    <a:pt x="901" y="1512"/>
                    <a:pt x="904" y="1512"/>
                  </a:cubicBezTo>
                  <a:cubicBezTo>
                    <a:pt x="907" y="1512"/>
                    <a:pt x="909" y="1512"/>
                    <a:pt x="911" y="1512"/>
                  </a:cubicBezTo>
                  <a:cubicBezTo>
                    <a:pt x="1195" y="1512"/>
                    <a:pt x="1500" y="1414"/>
                    <a:pt x="1773" y="1414"/>
                  </a:cubicBezTo>
                  <a:cubicBezTo>
                    <a:pt x="1833" y="1414"/>
                    <a:pt x="1891" y="1418"/>
                    <a:pt x="1947" y="1430"/>
                  </a:cubicBezTo>
                  <a:cubicBezTo>
                    <a:pt x="2077" y="1456"/>
                    <a:pt x="2225" y="1491"/>
                    <a:pt x="2360" y="1491"/>
                  </a:cubicBezTo>
                  <a:cubicBezTo>
                    <a:pt x="2485" y="1491"/>
                    <a:pt x="2599" y="1461"/>
                    <a:pt x="2675" y="1366"/>
                  </a:cubicBezTo>
                  <a:cubicBezTo>
                    <a:pt x="2801" y="1207"/>
                    <a:pt x="2725" y="904"/>
                    <a:pt x="2675" y="727"/>
                  </a:cubicBezTo>
                  <a:cubicBezTo>
                    <a:pt x="2612" y="503"/>
                    <a:pt x="2595" y="156"/>
                    <a:pt x="2595" y="156"/>
                  </a:cubicBezTo>
                  <a:cubicBezTo>
                    <a:pt x="2595" y="156"/>
                    <a:pt x="2595" y="156"/>
                    <a:pt x="2595" y="156"/>
                  </a:cubicBezTo>
                  <a:cubicBezTo>
                    <a:pt x="2412" y="148"/>
                    <a:pt x="2061" y="1"/>
                    <a:pt x="1837" y="1"/>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8"/>
            <p:cNvSpPr/>
            <p:nvPr/>
          </p:nvSpPr>
          <p:spPr>
            <a:xfrm>
              <a:off x="9137958" y="478832"/>
              <a:ext cx="76831" cy="76592"/>
            </a:xfrm>
            <a:custGeom>
              <a:rect b="b" l="l" r="r" t="t"/>
              <a:pathLst>
                <a:path extrusionOk="0" h="963" w="966">
                  <a:moveTo>
                    <a:pt x="482" y="0"/>
                  </a:moveTo>
                  <a:cubicBezTo>
                    <a:pt x="218" y="0"/>
                    <a:pt x="3" y="214"/>
                    <a:pt x="2" y="479"/>
                  </a:cubicBezTo>
                  <a:cubicBezTo>
                    <a:pt x="0" y="745"/>
                    <a:pt x="215" y="961"/>
                    <a:pt x="481" y="962"/>
                  </a:cubicBezTo>
                  <a:cubicBezTo>
                    <a:pt x="481" y="962"/>
                    <a:pt x="482" y="962"/>
                    <a:pt x="482" y="962"/>
                  </a:cubicBezTo>
                  <a:cubicBezTo>
                    <a:pt x="748" y="962"/>
                    <a:pt x="963" y="749"/>
                    <a:pt x="964" y="484"/>
                  </a:cubicBezTo>
                  <a:cubicBezTo>
                    <a:pt x="965" y="218"/>
                    <a:pt x="752" y="1"/>
                    <a:pt x="486" y="0"/>
                  </a:cubicBezTo>
                  <a:cubicBezTo>
                    <a:pt x="484" y="0"/>
                    <a:pt x="483" y="0"/>
                    <a:pt x="482" y="0"/>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8"/>
            <p:cNvSpPr/>
            <p:nvPr/>
          </p:nvSpPr>
          <p:spPr>
            <a:xfrm>
              <a:off x="9130004" y="400409"/>
              <a:ext cx="105622" cy="155093"/>
            </a:xfrm>
            <a:custGeom>
              <a:rect b="b" l="l" r="r" t="t"/>
              <a:pathLst>
                <a:path extrusionOk="0" h="1950" w="1328">
                  <a:moveTo>
                    <a:pt x="0" y="0"/>
                  </a:moveTo>
                  <a:cubicBezTo>
                    <a:pt x="54" y="789"/>
                    <a:pt x="99" y="1367"/>
                    <a:pt x="104" y="1439"/>
                  </a:cubicBezTo>
                  <a:cubicBezTo>
                    <a:pt x="109" y="1451"/>
                    <a:pt x="73" y="1588"/>
                    <a:pt x="198" y="1756"/>
                  </a:cubicBezTo>
                  <a:cubicBezTo>
                    <a:pt x="252" y="1826"/>
                    <a:pt x="318" y="1877"/>
                    <a:pt x="396" y="1911"/>
                  </a:cubicBezTo>
                  <a:cubicBezTo>
                    <a:pt x="448" y="1934"/>
                    <a:pt x="513" y="1949"/>
                    <a:pt x="582" y="1949"/>
                  </a:cubicBezTo>
                  <a:cubicBezTo>
                    <a:pt x="649" y="1949"/>
                    <a:pt x="714" y="1937"/>
                    <a:pt x="767" y="1913"/>
                  </a:cubicBezTo>
                  <a:cubicBezTo>
                    <a:pt x="773" y="1911"/>
                    <a:pt x="780" y="1910"/>
                    <a:pt x="803" y="1897"/>
                  </a:cubicBezTo>
                  <a:cubicBezTo>
                    <a:pt x="854" y="1871"/>
                    <a:pt x="900" y="1835"/>
                    <a:pt x="922" y="1811"/>
                  </a:cubicBezTo>
                  <a:cubicBezTo>
                    <a:pt x="952" y="1782"/>
                    <a:pt x="983" y="1744"/>
                    <a:pt x="1007" y="1701"/>
                  </a:cubicBezTo>
                  <a:cubicBezTo>
                    <a:pt x="1046" y="1629"/>
                    <a:pt x="1065" y="1546"/>
                    <a:pt x="1065" y="1477"/>
                  </a:cubicBezTo>
                  <a:lnTo>
                    <a:pt x="1065" y="1443"/>
                  </a:lnTo>
                  <a:cubicBezTo>
                    <a:pt x="1071" y="1340"/>
                    <a:pt x="1196" y="679"/>
                    <a:pt x="1327" y="8"/>
                  </a:cubicBezTo>
                  <a:lnTo>
                    <a:pt x="0" y="0"/>
                  </a:ln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8"/>
            <p:cNvSpPr/>
            <p:nvPr/>
          </p:nvSpPr>
          <p:spPr>
            <a:xfrm>
              <a:off x="9137958" y="478832"/>
              <a:ext cx="76831" cy="76592"/>
            </a:xfrm>
            <a:custGeom>
              <a:rect b="b" l="l" r="r" t="t"/>
              <a:pathLst>
                <a:path extrusionOk="0" h="963" w="966">
                  <a:moveTo>
                    <a:pt x="482" y="0"/>
                  </a:moveTo>
                  <a:cubicBezTo>
                    <a:pt x="218" y="0"/>
                    <a:pt x="3" y="214"/>
                    <a:pt x="2" y="479"/>
                  </a:cubicBezTo>
                  <a:cubicBezTo>
                    <a:pt x="0" y="745"/>
                    <a:pt x="215" y="961"/>
                    <a:pt x="481" y="962"/>
                  </a:cubicBezTo>
                  <a:cubicBezTo>
                    <a:pt x="481" y="962"/>
                    <a:pt x="482" y="962"/>
                    <a:pt x="482" y="962"/>
                  </a:cubicBezTo>
                  <a:cubicBezTo>
                    <a:pt x="748" y="962"/>
                    <a:pt x="963" y="749"/>
                    <a:pt x="964" y="484"/>
                  </a:cubicBezTo>
                  <a:cubicBezTo>
                    <a:pt x="965" y="218"/>
                    <a:pt x="752" y="1"/>
                    <a:pt x="486" y="0"/>
                  </a:cubicBezTo>
                  <a:cubicBezTo>
                    <a:pt x="484" y="0"/>
                    <a:pt x="483" y="0"/>
                    <a:pt x="482" y="0"/>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8"/>
            <p:cNvSpPr/>
            <p:nvPr/>
          </p:nvSpPr>
          <p:spPr>
            <a:xfrm>
              <a:off x="8996700" y="519635"/>
              <a:ext cx="233753" cy="112144"/>
            </a:xfrm>
            <a:custGeom>
              <a:rect b="b" l="l" r="r" t="t"/>
              <a:pathLst>
                <a:path extrusionOk="0" h="1410" w="2939">
                  <a:moveTo>
                    <a:pt x="1877" y="0"/>
                  </a:moveTo>
                  <a:cubicBezTo>
                    <a:pt x="1761" y="0"/>
                    <a:pt x="1717" y="10"/>
                    <a:pt x="1658" y="52"/>
                  </a:cubicBezTo>
                  <a:cubicBezTo>
                    <a:pt x="1426" y="219"/>
                    <a:pt x="1159" y="394"/>
                    <a:pt x="855" y="562"/>
                  </a:cubicBezTo>
                  <a:cubicBezTo>
                    <a:pt x="620" y="692"/>
                    <a:pt x="394" y="802"/>
                    <a:pt x="184" y="895"/>
                  </a:cubicBezTo>
                  <a:cubicBezTo>
                    <a:pt x="105" y="930"/>
                    <a:pt x="48" y="1002"/>
                    <a:pt x="33" y="1086"/>
                  </a:cubicBezTo>
                  <a:cubicBezTo>
                    <a:pt x="1" y="1246"/>
                    <a:pt x="125" y="1395"/>
                    <a:pt x="289" y="1397"/>
                  </a:cubicBezTo>
                  <a:lnTo>
                    <a:pt x="2664" y="1409"/>
                  </a:lnTo>
                  <a:cubicBezTo>
                    <a:pt x="2665" y="1409"/>
                    <a:pt x="2665" y="1409"/>
                    <a:pt x="2666" y="1409"/>
                  </a:cubicBezTo>
                  <a:cubicBezTo>
                    <a:pt x="2817" y="1409"/>
                    <a:pt x="2938" y="1281"/>
                    <a:pt x="2928" y="1131"/>
                  </a:cubicBezTo>
                  <a:lnTo>
                    <a:pt x="2873" y="252"/>
                  </a:lnTo>
                  <a:cubicBezTo>
                    <a:pt x="2863" y="115"/>
                    <a:pt x="2750" y="7"/>
                    <a:pt x="2612" y="6"/>
                  </a:cubicBezTo>
                  <a:cubicBezTo>
                    <a:pt x="2529" y="7"/>
                    <a:pt x="2455" y="7"/>
                    <a:pt x="2388" y="7"/>
                  </a:cubicBezTo>
                  <a:cubicBezTo>
                    <a:pt x="2129" y="7"/>
                    <a:pt x="1977" y="0"/>
                    <a:pt x="18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8"/>
            <p:cNvSpPr/>
            <p:nvPr/>
          </p:nvSpPr>
          <p:spPr>
            <a:xfrm>
              <a:off x="9085861" y="523055"/>
              <a:ext cx="46448" cy="44381"/>
            </a:xfrm>
            <a:custGeom>
              <a:rect b="b" l="l" r="r" t="t"/>
              <a:pathLst>
                <a:path extrusionOk="0" h="558" w="584">
                  <a:moveTo>
                    <a:pt x="24" y="1"/>
                  </a:moveTo>
                  <a:cubicBezTo>
                    <a:pt x="19" y="1"/>
                    <a:pt x="13" y="3"/>
                    <a:pt x="8" y="7"/>
                  </a:cubicBezTo>
                  <a:cubicBezTo>
                    <a:pt x="0" y="16"/>
                    <a:pt x="0" y="30"/>
                    <a:pt x="8" y="40"/>
                  </a:cubicBezTo>
                  <a:cubicBezTo>
                    <a:pt x="185" y="214"/>
                    <a:pt x="366" y="384"/>
                    <a:pt x="546" y="553"/>
                  </a:cubicBezTo>
                  <a:cubicBezTo>
                    <a:pt x="550" y="556"/>
                    <a:pt x="554" y="558"/>
                    <a:pt x="558" y="558"/>
                  </a:cubicBezTo>
                  <a:cubicBezTo>
                    <a:pt x="572" y="558"/>
                    <a:pt x="584" y="540"/>
                    <a:pt x="571" y="527"/>
                  </a:cubicBezTo>
                  <a:cubicBezTo>
                    <a:pt x="395" y="353"/>
                    <a:pt x="219" y="176"/>
                    <a:pt x="39" y="7"/>
                  </a:cubicBezTo>
                  <a:cubicBezTo>
                    <a:pt x="35" y="3"/>
                    <a:pt x="30" y="1"/>
                    <a:pt x="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8"/>
            <p:cNvSpPr/>
            <p:nvPr/>
          </p:nvSpPr>
          <p:spPr>
            <a:xfrm>
              <a:off x="9067409" y="535144"/>
              <a:ext cx="46528" cy="44381"/>
            </a:xfrm>
            <a:custGeom>
              <a:rect b="b" l="l" r="r" t="t"/>
              <a:pathLst>
                <a:path extrusionOk="0" h="558" w="585">
                  <a:moveTo>
                    <a:pt x="25" y="1"/>
                  </a:moveTo>
                  <a:cubicBezTo>
                    <a:pt x="20" y="1"/>
                    <a:pt x="14" y="3"/>
                    <a:pt x="9" y="8"/>
                  </a:cubicBezTo>
                  <a:cubicBezTo>
                    <a:pt x="1" y="17"/>
                    <a:pt x="1" y="31"/>
                    <a:pt x="9" y="40"/>
                  </a:cubicBezTo>
                  <a:cubicBezTo>
                    <a:pt x="186" y="214"/>
                    <a:pt x="367" y="384"/>
                    <a:pt x="547" y="553"/>
                  </a:cubicBezTo>
                  <a:cubicBezTo>
                    <a:pt x="551" y="556"/>
                    <a:pt x="555" y="558"/>
                    <a:pt x="559" y="558"/>
                  </a:cubicBezTo>
                  <a:cubicBezTo>
                    <a:pt x="572" y="558"/>
                    <a:pt x="585" y="539"/>
                    <a:pt x="572" y="527"/>
                  </a:cubicBezTo>
                  <a:cubicBezTo>
                    <a:pt x="396" y="353"/>
                    <a:pt x="220" y="177"/>
                    <a:pt x="40" y="8"/>
                  </a:cubicBezTo>
                  <a:cubicBezTo>
                    <a:pt x="36" y="3"/>
                    <a:pt x="31" y="1"/>
                    <a:pt x="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8"/>
            <p:cNvSpPr/>
            <p:nvPr/>
          </p:nvSpPr>
          <p:spPr>
            <a:xfrm>
              <a:off x="9158876" y="559483"/>
              <a:ext cx="42154" cy="39290"/>
            </a:xfrm>
            <a:custGeom>
              <a:rect b="b" l="l" r="r" t="t"/>
              <a:pathLst>
                <a:path extrusionOk="0" h="494" w="530">
                  <a:moveTo>
                    <a:pt x="264" y="1"/>
                  </a:moveTo>
                  <a:cubicBezTo>
                    <a:pt x="120" y="1"/>
                    <a:pt x="2" y="112"/>
                    <a:pt x="2" y="246"/>
                  </a:cubicBezTo>
                  <a:cubicBezTo>
                    <a:pt x="1" y="383"/>
                    <a:pt x="119" y="492"/>
                    <a:pt x="264" y="493"/>
                  </a:cubicBezTo>
                  <a:cubicBezTo>
                    <a:pt x="265" y="493"/>
                    <a:pt x="266" y="493"/>
                    <a:pt x="268" y="493"/>
                  </a:cubicBezTo>
                  <a:cubicBezTo>
                    <a:pt x="411" y="493"/>
                    <a:pt x="528" y="383"/>
                    <a:pt x="528" y="249"/>
                  </a:cubicBezTo>
                  <a:cubicBezTo>
                    <a:pt x="530" y="113"/>
                    <a:pt x="412" y="3"/>
                    <a:pt x="266" y="1"/>
                  </a:cubicBezTo>
                  <a:cubicBezTo>
                    <a:pt x="265" y="1"/>
                    <a:pt x="265" y="1"/>
                    <a:pt x="2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8"/>
            <p:cNvSpPr/>
            <p:nvPr/>
          </p:nvSpPr>
          <p:spPr>
            <a:xfrm>
              <a:off x="9438846" y="505000"/>
              <a:ext cx="222857" cy="120496"/>
            </a:xfrm>
            <a:custGeom>
              <a:rect b="b" l="l" r="r" t="t"/>
              <a:pathLst>
                <a:path extrusionOk="0" h="1515" w="2802">
                  <a:moveTo>
                    <a:pt x="964" y="1"/>
                  </a:moveTo>
                  <a:cubicBezTo>
                    <a:pt x="740" y="1"/>
                    <a:pt x="389" y="148"/>
                    <a:pt x="206" y="156"/>
                  </a:cubicBezTo>
                  <a:lnTo>
                    <a:pt x="206" y="156"/>
                  </a:lnTo>
                  <a:cubicBezTo>
                    <a:pt x="206" y="156"/>
                    <a:pt x="206" y="156"/>
                    <a:pt x="206" y="156"/>
                  </a:cubicBezTo>
                  <a:lnTo>
                    <a:pt x="206" y="156"/>
                  </a:lnTo>
                  <a:cubicBezTo>
                    <a:pt x="206" y="156"/>
                    <a:pt x="206" y="156"/>
                    <a:pt x="206" y="156"/>
                  </a:cubicBezTo>
                  <a:cubicBezTo>
                    <a:pt x="206" y="156"/>
                    <a:pt x="206" y="156"/>
                    <a:pt x="206" y="156"/>
                  </a:cubicBezTo>
                  <a:lnTo>
                    <a:pt x="206" y="156"/>
                  </a:lnTo>
                  <a:cubicBezTo>
                    <a:pt x="208" y="157"/>
                    <a:pt x="190" y="503"/>
                    <a:pt x="127" y="727"/>
                  </a:cubicBezTo>
                  <a:cubicBezTo>
                    <a:pt x="77" y="904"/>
                    <a:pt x="1" y="1207"/>
                    <a:pt x="127" y="1366"/>
                  </a:cubicBezTo>
                  <a:cubicBezTo>
                    <a:pt x="202" y="1461"/>
                    <a:pt x="316" y="1491"/>
                    <a:pt x="442" y="1491"/>
                  </a:cubicBezTo>
                  <a:cubicBezTo>
                    <a:pt x="577" y="1491"/>
                    <a:pt x="725" y="1456"/>
                    <a:pt x="855" y="1430"/>
                  </a:cubicBezTo>
                  <a:cubicBezTo>
                    <a:pt x="911" y="1418"/>
                    <a:pt x="969" y="1414"/>
                    <a:pt x="1029" y="1414"/>
                  </a:cubicBezTo>
                  <a:cubicBezTo>
                    <a:pt x="1302" y="1414"/>
                    <a:pt x="1606" y="1512"/>
                    <a:pt x="1891" y="1512"/>
                  </a:cubicBezTo>
                  <a:cubicBezTo>
                    <a:pt x="1893" y="1512"/>
                    <a:pt x="1896" y="1512"/>
                    <a:pt x="1898" y="1512"/>
                  </a:cubicBezTo>
                  <a:cubicBezTo>
                    <a:pt x="1901" y="1512"/>
                    <a:pt x="1904" y="1512"/>
                    <a:pt x="1907" y="1512"/>
                  </a:cubicBezTo>
                  <a:cubicBezTo>
                    <a:pt x="1967" y="1512"/>
                    <a:pt x="2037" y="1514"/>
                    <a:pt x="2112" y="1514"/>
                  </a:cubicBezTo>
                  <a:cubicBezTo>
                    <a:pt x="2371" y="1514"/>
                    <a:pt x="2680" y="1489"/>
                    <a:pt x="2766" y="1263"/>
                  </a:cubicBezTo>
                  <a:cubicBezTo>
                    <a:pt x="2802" y="1168"/>
                    <a:pt x="2655" y="1141"/>
                    <a:pt x="2593" y="1125"/>
                  </a:cubicBezTo>
                  <a:cubicBezTo>
                    <a:pt x="2269" y="1040"/>
                    <a:pt x="1985" y="854"/>
                    <a:pt x="1705" y="675"/>
                  </a:cubicBezTo>
                  <a:cubicBezTo>
                    <a:pt x="1544" y="573"/>
                    <a:pt x="1190" y="366"/>
                    <a:pt x="1169" y="151"/>
                  </a:cubicBezTo>
                  <a:cubicBezTo>
                    <a:pt x="1159" y="39"/>
                    <a:pt x="1078" y="1"/>
                    <a:pt x="964" y="1"/>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8"/>
            <p:cNvSpPr/>
            <p:nvPr/>
          </p:nvSpPr>
          <p:spPr>
            <a:xfrm>
              <a:off x="9455071" y="478832"/>
              <a:ext cx="76910" cy="76592"/>
            </a:xfrm>
            <a:custGeom>
              <a:rect b="b" l="l" r="r" t="t"/>
              <a:pathLst>
                <a:path extrusionOk="0" h="963" w="967">
                  <a:moveTo>
                    <a:pt x="484" y="0"/>
                  </a:moveTo>
                  <a:cubicBezTo>
                    <a:pt x="483" y="0"/>
                    <a:pt x="482" y="0"/>
                    <a:pt x="480" y="0"/>
                  </a:cubicBezTo>
                  <a:cubicBezTo>
                    <a:pt x="216" y="1"/>
                    <a:pt x="1" y="218"/>
                    <a:pt x="2" y="484"/>
                  </a:cubicBezTo>
                  <a:cubicBezTo>
                    <a:pt x="4" y="749"/>
                    <a:pt x="220" y="962"/>
                    <a:pt x="485" y="962"/>
                  </a:cubicBezTo>
                  <a:cubicBezTo>
                    <a:pt x="485" y="962"/>
                    <a:pt x="486" y="962"/>
                    <a:pt x="487" y="962"/>
                  </a:cubicBezTo>
                  <a:cubicBezTo>
                    <a:pt x="751" y="961"/>
                    <a:pt x="966" y="745"/>
                    <a:pt x="965" y="479"/>
                  </a:cubicBezTo>
                  <a:cubicBezTo>
                    <a:pt x="963" y="214"/>
                    <a:pt x="750" y="0"/>
                    <a:pt x="484" y="0"/>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8"/>
            <p:cNvSpPr/>
            <p:nvPr/>
          </p:nvSpPr>
          <p:spPr>
            <a:xfrm>
              <a:off x="9434392" y="400409"/>
              <a:ext cx="105622" cy="155093"/>
            </a:xfrm>
            <a:custGeom>
              <a:rect b="b" l="l" r="r" t="t"/>
              <a:pathLst>
                <a:path extrusionOk="0" h="1950" w="1328">
                  <a:moveTo>
                    <a:pt x="1328" y="0"/>
                  </a:moveTo>
                  <a:lnTo>
                    <a:pt x="0" y="8"/>
                  </a:lnTo>
                  <a:cubicBezTo>
                    <a:pt x="133" y="679"/>
                    <a:pt x="256" y="1340"/>
                    <a:pt x="262" y="1443"/>
                  </a:cubicBezTo>
                  <a:lnTo>
                    <a:pt x="262" y="1477"/>
                  </a:lnTo>
                  <a:cubicBezTo>
                    <a:pt x="262" y="1546"/>
                    <a:pt x="281" y="1629"/>
                    <a:pt x="322" y="1701"/>
                  </a:cubicBezTo>
                  <a:cubicBezTo>
                    <a:pt x="344" y="1744"/>
                    <a:pt x="375" y="1782"/>
                    <a:pt x="405" y="1811"/>
                  </a:cubicBezTo>
                  <a:cubicBezTo>
                    <a:pt x="428" y="1835"/>
                    <a:pt x="474" y="1871"/>
                    <a:pt x="524" y="1897"/>
                  </a:cubicBezTo>
                  <a:cubicBezTo>
                    <a:pt x="548" y="1910"/>
                    <a:pt x="555" y="1911"/>
                    <a:pt x="560" y="1913"/>
                  </a:cubicBezTo>
                  <a:cubicBezTo>
                    <a:pt x="614" y="1937"/>
                    <a:pt x="678" y="1949"/>
                    <a:pt x="747" y="1949"/>
                  </a:cubicBezTo>
                  <a:cubicBezTo>
                    <a:pt x="815" y="1949"/>
                    <a:pt x="880" y="1934"/>
                    <a:pt x="932" y="1911"/>
                  </a:cubicBezTo>
                  <a:cubicBezTo>
                    <a:pt x="1010" y="1877"/>
                    <a:pt x="1076" y="1826"/>
                    <a:pt x="1130" y="1756"/>
                  </a:cubicBezTo>
                  <a:cubicBezTo>
                    <a:pt x="1253" y="1588"/>
                    <a:pt x="1219" y="1451"/>
                    <a:pt x="1224" y="1439"/>
                  </a:cubicBezTo>
                  <a:cubicBezTo>
                    <a:pt x="1229" y="1367"/>
                    <a:pt x="1273" y="789"/>
                    <a:pt x="1328" y="0"/>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8"/>
            <p:cNvSpPr/>
            <p:nvPr/>
          </p:nvSpPr>
          <p:spPr>
            <a:xfrm>
              <a:off x="9455071" y="478832"/>
              <a:ext cx="76910" cy="76592"/>
            </a:xfrm>
            <a:custGeom>
              <a:rect b="b" l="l" r="r" t="t"/>
              <a:pathLst>
                <a:path extrusionOk="0" h="963" w="967">
                  <a:moveTo>
                    <a:pt x="484" y="0"/>
                  </a:moveTo>
                  <a:cubicBezTo>
                    <a:pt x="483" y="0"/>
                    <a:pt x="482" y="0"/>
                    <a:pt x="480" y="0"/>
                  </a:cubicBezTo>
                  <a:cubicBezTo>
                    <a:pt x="216" y="1"/>
                    <a:pt x="1" y="218"/>
                    <a:pt x="2" y="484"/>
                  </a:cubicBezTo>
                  <a:cubicBezTo>
                    <a:pt x="4" y="749"/>
                    <a:pt x="220" y="962"/>
                    <a:pt x="485" y="962"/>
                  </a:cubicBezTo>
                  <a:cubicBezTo>
                    <a:pt x="485" y="962"/>
                    <a:pt x="486" y="962"/>
                    <a:pt x="487" y="962"/>
                  </a:cubicBezTo>
                  <a:cubicBezTo>
                    <a:pt x="751" y="961"/>
                    <a:pt x="966" y="745"/>
                    <a:pt x="965" y="479"/>
                  </a:cubicBezTo>
                  <a:cubicBezTo>
                    <a:pt x="963" y="214"/>
                    <a:pt x="750" y="0"/>
                    <a:pt x="484" y="0"/>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8"/>
            <p:cNvSpPr/>
            <p:nvPr/>
          </p:nvSpPr>
          <p:spPr>
            <a:xfrm>
              <a:off x="9439561" y="519635"/>
              <a:ext cx="233594" cy="112144"/>
            </a:xfrm>
            <a:custGeom>
              <a:rect b="b" l="l" r="r" t="t"/>
              <a:pathLst>
                <a:path extrusionOk="0" h="1410" w="2937">
                  <a:moveTo>
                    <a:pt x="1061" y="0"/>
                  </a:moveTo>
                  <a:cubicBezTo>
                    <a:pt x="962" y="0"/>
                    <a:pt x="810" y="7"/>
                    <a:pt x="551" y="7"/>
                  </a:cubicBezTo>
                  <a:cubicBezTo>
                    <a:pt x="483" y="7"/>
                    <a:pt x="409" y="7"/>
                    <a:pt x="326" y="6"/>
                  </a:cubicBezTo>
                  <a:cubicBezTo>
                    <a:pt x="188" y="7"/>
                    <a:pt x="76" y="115"/>
                    <a:pt x="67" y="252"/>
                  </a:cubicBezTo>
                  <a:lnTo>
                    <a:pt x="11" y="1131"/>
                  </a:lnTo>
                  <a:cubicBezTo>
                    <a:pt x="1" y="1281"/>
                    <a:pt x="122" y="1409"/>
                    <a:pt x="272" y="1409"/>
                  </a:cubicBezTo>
                  <a:cubicBezTo>
                    <a:pt x="273" y="1409"/>
                    <a:pt x="273" y="1409"/>
                    <a:pt x="274" y="1409"/>
                  </a:cubicBezTo>
                  <a:lnTo>
                    <a:pt x="2650" y="1397"/>
                  </a:lnTo>
                  <a:cubicBezTo>
                    <a:pt x="2814" y="1395"/>
                    <a:pt x="2936" y="1246"/>
                    <a:pt x="2907" y="1086"/>
                  </a:cubicBezTo>
                  <a:cubicBezTo>
                    <a:pt x="2891" y="1002"/>
                    <a:pt x="2835" y="930"/>
                    <a:pt x="2755" y="895"/>
                  </a:cubicBezTo>
                  <a:cubicBezTo>
                    <a:pt x="2544" y="802"/>
                    <a:pt x="2318" y="692"/>
                    <a:pt x="2084" y="562"/>
                  </a:cubicBezTo>
                  <a:cubicBezTo>
                    <a:pt x="1779" y="394"/>
                    <a:pt x="1512" y="219"/>
                    <a:pt x="1280" y="52"/>
                  </a:cubicBezTo>
                  <a:cubicBezTo>
                    <a:pt x="1221" y="10"/>
                    <a:pt x="1177" y="0"/>
                    <a:pt x="10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8"/>
            <p:cNvSpPr/>
            <p:nvPr/>
          </p:nvSpPr>
          <p:spPr>
            <a:xfrm>
              <a:off x="9537710" y="523214"/>
              <a:ext cx="46528" cy="44301"/>
            </a:xfrm>
            <a:custGeom>
              <a:rect b="b" l="l" r="r" t="t"/>
              <a:pathLst>
                <a:path extrusionOk="0" h="557" w="585">
                  <a:moveTo>
                    <a:pt x="558" y="0"/>
                  </a:moveTo>
                  <a:cubicBezTo>
                    <a:pt x="553" y="0"/>
                    <a:pt x="547" y="3"/>
                    <a:pt x="543" y="7"/>
                  </a:cubicBezTo>
                  <a:cubicBezTo>
                    <a:pt x="362" y="176"/>
                    <a:pt x="188" y="352"/>
                    <a:pt x="12" y="526"/>
                  </a:cubicBezTo>
                  <a:cubicBezTo>
                    <a:pt x="0" y="539"/>
                    <a:pt x="12" y="556"/>
                    <a:pt x="26" y="556"/>
                  </a:cubicBezTo>
                  <a:cubicBezTo>
                    <a:pt x="30" y="556"/>
                    <a:pt x="34" y="555"/>
                    <a:pt x="38" y="552"/>
                  </a:cubicBezTo>
                  <a:cubicBezTo>
                    <a:pt x="219" y="383"/>
                    <a:pt x="399" y="213"/>
                    <a:pt x="575" y="39"/>
                  </a:cubicBezTo>
                  <a:cubicBezTo>
                    <a:pt x="583" y="30"/>
                    <a:pt x="584" y="17"/>
                    <a:pt x="575" y="8"/>
                  </a:cubicBezTo>
                  <a:cubicBezTo>
                    <a:pt x="570" y="3"/>
                    <a:pt x="564" y="0"/>
                    <a:pt x="5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8"/>
            <p:cNvSpPr/>
            <p:nvPr/>
          </p:nvSpPr>
          <p:spPr>
            <a:xfrm>
              <a:off x="9556083" y="535224"/>
              <a:ext cx="46528" cy="44301"/>
            </a:xfrm>
            <a:custGeom>
              <a:rect b="b" l="l" r="r" t="t"/>
              <a:pathLst>
                <a:path extrusionOk="0" h="557" w="585">
                  <a:moveTo>
                    <a:pt x="558" y="1"/>
                  </a:moveTo>
                  <a:cubicBezTo>
                    <a:pt x="552" y="1"/>
                    <a:pt x="547" y="3"/>
                    <a:pt x="543" y="7"/>
                  </a:cubicBezTo>
                  <a:cubicBezTo>
                    <a:pt x="362" y="176"/>
                    <a:pt x="188" y="352"/>
                    <a:pt x="12" y="526"/>
                  </a:cubicBezTo>
                  <a:cubicBezTo>
                    <a:pt x="0" y="540"/>
                    <a:pt x="12" y="557"/>
                    <a:pt x="26" y="557"/>
                  </a:cubicBezTo>
                  <a:cubicBezTo>
                    <a:pt x="30" y="557"/>
                    <a:pt x="34" y="556"/>
                    <a:pt x="38" y="552"/>
                  </a:cubicBezTo>
                  <a:cubicBezTo>
                    <a:pt x="219" y="383"/>
                    <a:pt x="399" y="213"/>
                    <a:pt x="575" y="39"/>
                  </a:cubicBezTo>
                  <a:cubicBezTo>
                    <a:pt x="583" y="31"/>
                    <a:pt x="584" y="17"/>
                    <a:pt x="575" y="8"/>
                  </a:cubicBezTo>
                  <a:cubicBezTo>
                    <a:pt x="570" y="3"/>
                    <a:pt x="564" y="1"/>
                    <a:pt x="5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8"/>
            <p:cNvSpPr/>
            <p:nvPr/>
          </p:nvSpPr>
          <p:spPr>
            <a:xfrm>
              <a:off x="9468990" y="559483"/>
              <a:ext cx="42154" cy="39290"/>
            </a:xfrm>
            <a:custGeom>
              <a:rect b="b" l="l" r="r" t="t"/>
              <a:pathLst>
                <a:path extrusionOk="0" h="494" w="530">
                  <a:moveTo>
                    <a:pt x="263" y="1"/>
                  </a:moveTo>
                  <a:cubicBezTo>
                    <a:pt x="119" y="3"/>
                    <a:pt x="0" y="113"/>
                    <a:pt x="2" y="249"/>
                  </a:cubicBezTo>
                  <a:cubicBezTo>
                    <a:pt x="2" y="383"/>
                    <a:pt x="119" y="493"/>
                    <a:pt x="262" y="493"/>
                  </a:cubicBezTo>
                  <a:cubicBezTo>
                    <a:pt x="264" y="493"/>
                    <a:pt x="265" y="493"/>
                    <a:pt x="266" y="493"/>
                  </a:cubicBezTo>
                  <a:cubicBezTo>
                    <a:pt x="411" y="492"/>
                    <a:pt x="529" y="383"/>
                    <a:pt x="528" y="246"/>
                  </a:cubicBezTo>
                  <a:cubicBezTo>
                    <a:pt x="527" y="111"/>
                    <a:pt x="409" y="1"/>
                    <a:pt x="2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8"/>
            <p:cNvSpPr/>
            <p:nvPr/>
          </p:nvSpPr>
          <p:spPr>
            <a:xfrm>
              <a:off x="9113699" y="-530253"/>
              <a:ext cx="453827" cy="1030853"/>
            </a:xfrm>
            <a:custGeom>
              <a:rect b="b" l="l" r="r" t="t"/>
              <a:pathLst>
                <a:path extrusionOk="0" h="12961" w="5706">
                  <a:moveTo>
                    <a:pt x="2842" y="1"/>
                  </a:moveTo>
                  <a:cubicBezTo>
                    <a:pt x="1786" y="1"/>
                    <a:pt x="742" y="419"/>
                    <a:pt x="316" y="1180"/>
                  </a:cubicBezTo>
                  <a:cubicBezTo>
                    <a:pt x="197" y="1394"/>
                    <a:pt x="0" y="10440"/>
                    <a:pt x="59" y="12294"/>
                  </a:cubicBezTo>
                  <a:cubicBezTo>
                    <a:pt x="62" y="12391"/>
                    <a:pt x="65" y="12470"/>
                    <a:pt x="70" y="12525"/>
                  </a:cubicBezTo>
                  <a:cubicBezTo>
                    <a:pt x="85" y="12718"/>
                    <a:pt x="90" y="12823"/>
                    <a:pt x="223" y="12867"/>
                  </a:cubicBezTo>
                  <a:cubicBezTo>
                    <a:pt x="422" y="12932"/>
                    <a:pt x="634" y="12961"/>
                    <a:pt x="842" y="12961"/>
                  </a:cubicBezTo>
                  <a:cubicBezTo>
                    <a:pt x="1084" y="12961"/>
                    <a:pt x="1319" y="12923"/>
                    <a:pt x="1522" y="12860"/>
                  </a:cubicBezTo>
                  <a:cubicBezTo>
                    <a:pt x="1663" y="12817"/>
                    <a:pt x="1651" y="12714"/>
                    <a:pt x="1682" y="12478"/>
                  </a:cubicBezTo>
                  <a:cubicBezTo>
                    <a:pt x="1690" y="12422"/>
                    <a:pt x="1696" y="12367"/>
                    <a:pt x="1705" y="12313"/>
                  </a:cubicBezTo>
                  <a:cubicBezTo>
                    <a:pt x="2906" y="3013"/>
                    <a:pt x="2813" y="3724"/>
                    <a:pt x="2830" y="3668"/>
                  </a:cubicBezTo>
                  <a:lnTo>
                    <a:pt x="2830" y="3668"/>
                  </a:lnTo>
                  <a:cubicBezTo>
                    <a:pt x="2839" y="3675"/>
                    <a:pt x="3728" y="10560"/>
                    <a:pt x="3955" y="12313"/>
                  </a:cubicBezTo>
                  <a:cubicBezTo>
                    <a:pt x="3988" y="12569"/>
                    <a:pt x="4006" y="12715"/>
                    <a:pt x="4006" y="12716"/>
                  </a:cubicBezTo>
                  <a:cubicBezTo>
                    <a:pt x="4020" y="12833"/>
                    <a:pt x="4097" y="12851"/>
                    <a:pt x="4181" y="12874"/>
                  </a:cubicBezTo>
                  <a:cubicBezTo>
                    <a:pt x="4296" y="12905"/>
                    <a:pt x="4561" y="12939"/>
                    <a:pt x="4829" y="12939"/>
                  </a:cubicBezTo>
                  <a:cubicBezTo>
                    <a:pt x="5174" y="12939"/>
                    <a:pt x="5524" y="12884"/>
                    <a:pt x="5562" y="12699"/>
                  </a:cubicBezTo>
                  <a:cubicBezTo>
                    <a:pt x="5581" y="12608"/>
                    <a:pt x="5596" y="12472"/>
                    <a:pt x="5607" y="12295"/>
                  </a:cubicBezTo>
                  <a:cubicBezTo>
                    <a:pt x="5706" y="10765"/>
                    <a:pt x="5544" y="6391"/>
                    <a:pt x="5535" y="5940"/>
                  </a:cubicBezTo>
                  <a:cubicBezTo>
                    <a:pt x="5494" y="3852"/>
                    <a:pt x="5373" y="1945"/>
                    <a:pt x="5377" y="1338"/>
                  </a:cubicBezTo>
                  <a:cubicBezTo>
                    <a:pt x="5378" y="1109"/>
                    <a:pt x="5063" y="801"/>
                    <a:pt x="4885" y="656"/>
                  </a:cubicBezTo>
                  <a:cubicBezTo>
                    <a:pt x="4342" y="210"/>
                    <a:pt x="3589" y="1"/>
                    <a:pt x="28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8"/>
            <p:cNvSpPr/>
            <p:nvPr/>
          </p:nvSpPr>
          <p:spPr>
            <a:xfrm>
              <a:off x="9428267" y="447574"/>
              <a:ext cx="131471" cy="51300"/>
            </a:xfrm>
            <a:custGeom>
              <a:rect b="b" l="l" r="r" t="t"/>
              <a:pathLst>
                <a:path extrusionOk="0" h="645" w="1653">
                  <a:moveTo>
                    <a:pt x="1652" y="1"/>
                  </a:moveTo>
                  <a:lnTo>
                    <a:pt x="1652" y="1"/>
                  </a:lnTo>
                  <a:cubicBezTo>
                    <a:pt x="1345" y="32"/>
                    <a:pt x="1036" y="47"/>
                    <a:pt x="728" y="47"/>
                  </a:cubicBezTo>
                  <a:cubicBezTo>
                    <a:pt x="485" y="47"/>
                    <a:pt x="242" y="38"/>
                    <a:pt x="0" y="19"/>
                  </a:cubicBezTo>
                  <a:lnTo>
                    <a:pt x="0" y="19"/>
                  </a:lnTo>
                  <a:cubicBezTo>
                    <a:pt x="33" y="275"/>
                    <a:pt x="51" y="421"/>
                    <a:pt x="51" y="422"/>
                  </a:cubicBezTo>
                  <a:cubicBezTo>
                    <a:pt x="65" y="539"/>
                    <a:pt x="142" y="557"/>
                    <a:pt x="226" y="580"/>
                  </a:cubicBezTo>
                  <a:cubicBezTo>
                    <a:pt x="341" y="611"/>
                    <a:pt x="606" y="645"/>
                    <a:pt x="874" y="645"/>
                  </a:cubicBezTo>
                  <a:cubicBezTo>
                    <a:pt x="1219" y="645"/>
                    <a:pt x="1569" y="590"/>
                    <a:pt x="1607" y="405"/>
                  </a:cubicBezTo>
                  <a:cubicBezTo>
                    <a:pt x="1626" y="314"/>
                    <a:pt x="1641" y="178"/>
                    <a:pt x="16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8"/>
            <p:cNvSpPr/>
            <p:nvPr/>
          </p:nvSpPr>
          <p:spPr>
            <a:xfrm>
              <a:off x="9118312" y="447495"/>
              <a:ext cx="130994" cy="53129"/>
            </a:xfrm>
            <a:custGeom>
              <a:rect b="b" l="l" r="r" t="t"/>
              <a:pathLst>
                <a:path extrusionOk="0" h="668" w="1647">
                  <a:moveTo>
                    <a:pt x="1" y="1"/>
                  </a:moveTo>
                  <a:lnTo>
                    <a:pt x="1" y="1"/>
                  </a:lnTo>
                  <a:cubicBezTo>
                    <a:pt x="4" y="98"/>
                    <a:pt x="8" y="177"/>
                    <a:pt x="12" y="232"/>
                  </a:cubicBezTo>
                  <a:cubicBezTo>
                    <a:pt x="27" y="425"/>
                    <a:pt x="34" y="530"/>
                    <a:pt x="165" y="574"/>
                  </a:cubicBezTo>
                  <a:cubicBezTo>
                    <a:pt x="364" y="639"/>
                    <a:pt x="576" y="668"/>
                    <a:pt x="784" y="668"/>
                  </a:cubicBezTo>
                  <a:cubicBezTo>
                    <a:pt x="1026" y="668"/>
                    <a:pt x="1261" y="630"/>
                    <a:pt x="1464" y="567"/>
                  </a:cubicBezTo>
                  <a:cubicBezTo>
                    <a:pt x="1605" y="524"/>
                    <a:pt x="1594" y="421"/>
                    <a:pt x="1625" y="185"/>
                  </a:cubicBezTo>
                  <a:cubicBezTo>
                    <a:pt x="1632" y="129"/>
                    <a:pt x="1638" y="74"/>
                    <a:pt x="1647" y="20"/>
                  </a:cubicBezTo>
                  <a:lnTo>
                    <a:pt x="1647" y="20"/>
                  </a:lnTo>
                  <a:cubicBezTo>
                    <a:pt x="1416" y="34"/>
                    <a:pt x="1184" y="41"/>
                    <a:pt x="952" y="41"/>
                  </a:cubicBezTo>
                  <a:cubicBezTo>
                    <a:pt x="635" y="41"/>
                    <a:pt x="317" y="28"/>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8"/>
            <p:cNvSpPr/>
            <p:nvPr/>
          </p:nvSpPr>
          <p:spPr>
            <a:xfrm>
              <a:off x="9169534" y="42970"/>
              <a:ext cx="61003" cy="9783"/>
            </a:xfrm>
            <a:custGeom>
              <a:rect b="b" l="l" r="r" t="t"/>
              <a:pathLst>
                <a:path extrusionOk="0" h="123" w="767">
                  <a:moveTo>
                    <a:pt x="28" y="0"/>
                  </a:moveTo>
                  <a:cubicBezTo>
                    <a:pt x="17" y="0"/>
                    <a:pt x="7" y="6"/>
                    <a:pt x="4" y="16"/>
                  </a:cubicBezTo>
                  <a:cubicBezTo>
                    <a:pt x="0" y="28"/>
                    <a:pt x="7" y="40"/>
                    <a:pt x="18" y="45"/>
                  </a:cubicBezTo>
                  <a:cubicBezTo>
                    <a:pt x="169" y="93"/>
                    <a:pt x="330" y="123"/>
                    <a:pt x="491" y="123"/>
                  </a:cubicBezTo>
                  <a:cubicBezTo>
                    <a:pt x="576" y="123"/>
                    <a:pt x="661" y="114"/>
                    <a:pt x="745" y="96"/>
                  </a:cubicBezTo>
                  <a:cubicBezTo>
                    <a:pt x="766" y="92"/>
                    <a:pt x="761" y="61"/>
                    <a:pt x="743" y="61"/>
                  </a:cubicBezTo>
                  <a:cubicBezTo>
                    <a:pt x="742" y="61"/>
                    <a:pt x="741" y="61"/>
                    <a:pt x="740" y="61"/>
                  </a:cubicBezTo>
                  <a:cubicBezTo>
                    <a:pt x="669" y="74"/>
                    <a:pt x="599" y="80"/>
                    <a:pt x="528" y="80"/>
                  </a:cubicBezTo>
                  <a:cubicBezTo>
                    <a:pt x="361" y="80"/>
                    <a:pt x="194" y="47"/>
                    <a:pt x="32" y="0"/>
                  </a:cubicBezTo>
                  <a:cubicBezTo>
                    <a:pt x="31" y="0"/>
                    <a:pt x="29" y="0"/>
                    <a:pt x="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8"/>
            <p:cNvSpPr/>
            <p:nvPr/>
          </p:nvSpPr>
          <p:spPr>
            <a:xfrm>
              <a:off x="9449424" y="43288"/>
              <a:ext cx="59095" cy="9703"/>
            </a:xfrm>
            <a:custGeom>
              <a:rect b="b" l="l" r="r" t="t"/>
              <a:pathLst>
                <a:path extrusionOk="0" h="122" w="743">
                  <a:moveTo>
                    <a:pt x="718" y="1"/>
                  </a:moveTo>
                  <a:cubicBezTo>
                    <a:pt x="716" y="1"/>
                    <a:pt x="714" y="1"/>
                    <a:pt x="713" y="2"/>
                  </a:cubicBezTo>
                  <a:cubicBezTo>
                    <a:pt x="550" y="49"/>
                    <a:pt x="383" y="74"/>
                    <a:pt x="215" y="74"/>
                  </a:cubicBezTo>
                  <a:cubicBezTo>
                    <a:pt x="152" y="74"/>
                    <a:pt x="89" y="70"/>
                    <a:pt x="26" y="63"/>
                  </a:cubicBezTo>
                  <a:cubicBezTo>
                    <a:pt x="25" y="63"/>
                    <a:pt x="25" y="63"/>
                    <a:pt x="24" y="63"/>
                  </a:cubicBezTo>
                  <a:cubicBezTo>
                    <a:pt x="13" y="63"/>
                    <a:pt x="3" y="72"/>
                    <a:pt x="1" y="83"/>
                  </a:cubicBezTo>
                  <a:cubicBezTo>
                    <a:pt x="0" y="96"/>
                    <a:pt x="7" y="107"/>
                    <a:pt x="21" y="108"/>
                  </a:cubicBezTo>
                  <a:cubicBezTo>
                    <a:pt x="84" y="117"/>
                    <a:pt x="147" y="122"/>
                    <a:pt x="211" y="122"/>
                  </a:cubicBezTo>
                  <a:cubicBezTo>
                    <a:pt x="385" y="122"/>
                    <a:pt x="558" y="90"/>
                    <a:pt x="723" y="35"/>
                  </a:cubicBezTo>
                  <a:cubicBezTo>
                    <a:pt x="743" y="30"/>
                    <a:pt x="736" y="1"/>
                    <a:pt x="7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8"/>
            <p:cNvSpPr/>
            <p:nvPr/>
          </p:nvSpPr>
          <p:spPr>
            <a:xfrm>
              <a:off x="9180749" y="-1097352"/>
              <a:ext cx="316470" cy="753356"/>
            </a:xfrm>
            <a:custGeom>
              <a:rect b="b" l="l" r="r" t="t"/>
              <a:pathLst>
                <a:path extrusionOk="0" h="9472" w="3979">
                  <a:moveTo>
                    <a:pt x="2006" y="1"/>
                  </a:moveTo>
                  <a:cubicBezTo>
                    <a:pt x="1610" y="1"/>
                    <a:pt x="1243" y="63"/>
                    <a:pt x="813" y="159"/>
                  </a:cubicBezTo>
                  <a:cubicBezTo>
                    <a:pt x="770" y="169"/>
                    <a:pt x="751" y="195"/>
                    <a:pt x="745" y="236"/>
                  </a:cubicBezTo>
                  <a:cubicBezTo>
                    <a:pt x="730" y="382"/>
                    <a:pt x="698" y="734"/>
                    <a:pt x="656" y="1220"/>
                  </a:cubicBezTo>
                  <a:cubicBezTo>
                    <a:pt x="482" y="3234"/>
                    <a:pt x="134" y="7533"/>
                    <a:pt x="35" y="8707"/>
                  </a:cubicBezTo>
                  <a:cubicBezTo>
                    <a:pt x="18" y="8895"/>
                    <a:pt x="9" y="9002"/>
                    <a:pt x="7" y="9009"/>
                  </a:cubicBezTo>
                  <a:cubicBezTo>
                    <a:pt x="0" y="9050"/>
                    <a:pt x="20" y="9083"/>
                    <a:pt x="61" y="9098"/>
                  </a:cubicBezTo>
                  <a:cubicBezTo>
                    <a:pt x="715" y="9339"/>
                    <a:pt x="1375" y="9472"/>
                    <a:pt x="2037" y="9472"/>
                  </a:cubicBezTo>
                  <a:cubicBezTo>
                    <a:pt x="2634" y="9472"/>
                    <a:pt x="3232" y="9364"/>
                    <a:pt x="3829" y="9131"/>
                  </a:cubicBezTo>
                  <a:cubicBezTo>
                    <a:pt x="3979" y="9072"/>
                    <a:pt x="3972" y="9103"/>
                    <a:pt x="3929" y="8653"/>
                  </a:cubicBezTo>
                  <a:cubicBezTo>
                    <a:pt x="3901" y="8325"/>
                    <a:pt x="3780" y="6863"/>
                    <a:pt x="3647" y="5246"/>
                  </a:cubicBezTo>
                  <a:cubicBezTo>
                    <a:pt x="3526" y="3766"/>
                    <a:pt x="3392" y="2157"/>
                    <a:pt x="3308" y="1172"/>
                  </a:cubicBezTo>
                  <a:cubicBezTo>
                    <a:pt x="3265" y="664"/>
                    <a:pt x="3235" y="322"/>
                    <a:pt x="3225" y="248"/>
                  </a:cubicBezTo>
                  <a:cubicBezTo>
                    <a:pt x="3219" y="194"/>
                    <a:pt x="3190" y="167"/>
                    <a:pt x="3134" y="153"/>
                  </a:cubicBezTo>
                  <a:cubicBezTo>
                    <a:pt x="2698" y="46"/>
                    <a:pt x="2341" y="1"/>
                    <a:pt x="20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8"/>
            <p:cNvSpPr/>
            <p:nvPr/>
          </p:nvSpPr>
          <p:spPr>
            <a:xfrm>
              <a:off x="9180749" y="-680022"/>
              <a:ext cx="316470" cy="336035"/>
            </a:xfrm>
            <a:custGeom>
              <a:rect b="b" l="l" r="r" t="t"/>
              <a:pathLst>
                <a:path extrusionOk="0" h="4225" w="3979">
                  <a:moveTo>
                    <a:pt x="3649" y="1"/>
                  </a:moveTo>
                  <a:cubicBezTo>
                    <a:pt x="3338" y="965"/>
                    <a:pt x="2658" y="2565"/>
                    <a:pt x="1065" y="3229"/>
                  </a:cubicBezTo>
                  <a:cubicBezTo>
                    <a:pt x="581" y="3431"/>
                    <a:pt x="251" y="3459"/>
                    <a:pt x="35" y="3460"/>
                  </a:cubicBezTo>
                  <a:cubicBezTo>
                    <a:pt x="18" y="3648"/>
                    <a:pt x="9" y="3755"/>
                    <a:pt x="7" y="3762"/>
                  </a:cubicBezTo>
                  <a:cubicBezTo>
                    <a:pt x="0" y="3803"/>
                    <a:pt x="20" y="3836"/>
                    <a:pt x="61" y="3851"/>
                  </a:cubicBezTo>
                  <a:cubicBezTo>
                    <a:pt x="715" y="4092"/>
                    <a:pt x="1375" y="4225"/>
                    <a:pt x="2037" y="4225"/>
                  </a:cubicBezTo>
                  <a:cubicBezTo>
                    <a:pt x="2634" y="4225"/>
                    <a:pt x="3232" y="4117"/>
                    <a:pt x="3829" y="3884"/>
                  </a:cubicBezTo>
                  <a:cubicBezTo>
                    <a:pt x="3979" y="3825"/>
                    <a:pt x="3972" y="3856"/>
                    <a:pt x="3931" y="3407"/>
                  </a:cubicBezTo>
                  <a:cubicBezTo>
                    <a:pt x="3902" y="3079"/>
                    <a:pt x="3781" y="1618"/>
                    <a:pt x="3649" y="1"/>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8"/>
            <p:cNvSpPr/>
            <p:nvPr/>
          </p:nvSpPr>
          <p:spPr>
            <a:xfrm>
              <a:off x="9308008" y="-1010100"/>
              <a:ext cx="61640" cy="188657"/>
            </a:xfrm>
            <a:custGeom>
              <a:rect b="b" l="l" r="r" t="t"/>
              <a:pathLst>
                <a:path extrusionOk="0" h="2372" w="775">
                  <a:moveTo>
                    <a:pt x="515" y="0"/>
                  </a:moveTo>
                  <a:cubicBezTo>
                    <a:pt x="441" y="0"/>
                    <a:pt x="340" y="3"/>
                    <a:pt x="202" y="3"/>
                  </a:cubicBezTo>
                  <a:cubicBezTo>
                    <a:pt x="95" y="4"/>
                    <a:pt x="42" y="6"/>
                    <a:pt x="42" y="182"/>
                  </a:cubicBezTo>
                  <a:cubicBezTo>
                    <a:pt x="42" y="788"/>
                    <a:pt x="1" y="1412"/>
                    <a:pt x="85" y="2015"/>
                  </a:cubicBezTo>
                  <a:cubicBezTo>
                    <a:pt x="122" y="2273"/>
                    <a:pt x="256" y="2372"/>
                    <a:pt x="383" y="2372"/>
                  </a:cubicBezTo>
                  <a:cubicBezTo>
                    <a:pt x="475" y="2372"/>
                    <a:pt x="563" y="2320"/>
                    <a:pt x="608" y="2239"/>
                  </a:cubicBezTo>
                  <a:cubicBezTo>
                    <a:pt x="775" y="1936"/>
                    <a:pt x="749" y="431"/>
                    <a:pt x="715" y="86"/>
                  </a:cubicBezTo>
                  <a:cubicBezTo>
                    <a:pt x="708" y="12"/>
                    <a:pt x="676" y="0"/>
                    <a:pt x="515" y="0"/>
                  </a:cubicBezTo>
                  <a:close/>
                </a:path>
              </a:pathLst>
            </a:custGeom>
            <a:solidFill>
              <a:srgbClr val="F292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8"/>
            <p:cNvSpPr/>
            <p:nvPr/>
          </p:nvSpPr>
          <p:spPr>
            <a:xfrm>
              <a:off x="9326460" y="-914417"/>
              <a:ext cx="25292" cy="25213"/>
            </a:xfrm>
            <a:custGeom>
              <a:rect b="b" l="l" r="r" t="t"/>
              <a:pathLst>
                <a:path extrusionOk="0" h="317" w="318">
                  <a:moveTo>
                    <a:pt x="159" y="1"/>
                  </a:moveTo>
                  <a:cubicBezTo>
                    <a:pt x="72" y="1"/>
                    <a:pt x="1" y="71"/>
                    <a:pt x="1" y="158"/>
                  </a:cubicBezTo>
                  <a:cubicBezTo>
                    <a:pt x="1" y="245"/>
                    <a:pt x="72" y="316"/>
                    <a:pt x="159" y="316"/>
                  </a:cubicBezTo>
                  <a:cubicBezTo>
                    <a:pt x="246" y="316"/>
                    <a:pt x="317" y="245"/>
                    <a:pt x="317" y="158"/>
                  </a:cubicBezTo>
                  <a:cubicBezTo>
                    <a:pt x="317" y="71"/>
                    <a:pt x="246" y="1"/>
                    <a:pt x="1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8"/>
            <p:cNvSpPr/>
            <p:nvPr/>
          </p:nvSpPr>
          <p:spPr>
            <a:xfrm>
              <a:off x="9326460" y="-869399"/>
              <a:ext cx="25292" cy="25133"/>
            </a:xfrm>
            <a:custGeom>
              <a:rect b="b" l="l" r="r" t="t"/>
              <a:pathLst>
                <a:path extrusionOk="0" h="316" w="318">
                  <a:moveTo>
                    <a:pt x="159" y="1"/>
                  </a:moveTo>
                  <a:cubicBezTo>
                    <a:pt x="72" y="1"/>
                    <a:pt x="1" y="72"/>
                    <a:pt x="1" y="159"/>
                  </a:cubicBezTo>
                  <a:cubicBezTo>
                    <a:pt x="1" y="246"/>
                    <a:pt x="72" y="316"/>
                    <a:pt x="159" y="316"/>
                  </a:cubicBezTo>
                  <a:cubicBezTo>
                    <a:pt x="246" y="316"/>
                    <a:pt x="317" y="246"/>
                    <a:pt x="317" y="159"/>
                  </a:cubicBezTo>
                  <a:cubicBezTo>
                    <a:pt x="317" y="72"/>
                    <a:pt x="246" y="1"/>
                    <a:pt x="1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8"/>
            <p:cNvSpPr/>
            <p:nvPr/>
          </p:nvSpPr>
          <p:spPr>
            <a:xfrm>
              <a:off x="9232925" y="-1097273"/>
              <a:ext cx="211165" cy="154616"/>
            </a:xfrm>
            <a:custGeom>
              <a:rect b="b" l="l" r="r" t="t"/>
              <a:pathLst>
                <a:path extrusionOk="0" h="1944" w="2655">
                  <a:moveTo>
                    <a:pt x="1351" y="0"/>
                  </a:moveTo>
                  <a:cubicBezTo>
                    <a:pt x="954" y="0"/>
                    <a:pt x="588" y="63"/>
                    <a:pt x="158" y="159"/>
                  </a:cubicBezTo>
                  <a:cubicBezTo>
                    <a:pt x="114" y="169"/>
                    <a:pt x="95" y="195"/>
                    <a:pt x="89" y="236"/>
                  </a:cubicBezTo>
                  <a:cubicBezTo>
                    <a:pt x="74" y="381"/>
                    <a:pt x="42" y="734"/>
                    <a:pt x="0" y="1219"/>
                  </a:cubicBezTo>
                  <a:cubicBezTo>
                    <a:pt x="304" y="1717"/>
                    <a:pt x="777" y="1943"/>
                    <a:pt x="1257" y="1943"/>
                  </a:cubicBezTo>
                  <a:cubicBezTo>
                    <a:pt x="1789" y="1943"/>
                    <a:pt x="2329" y="1665"/>
                    <a:pt x="2654" y="1172"/>
                  </a:cubicBezTo>
                  <a:cubicBezTo>
                    <a:pt x="2610" y="664"/>
                    <a:pt x="2579" y="323"/>
                    <a:pt x="2569" y="247"/>
                  </a:cubicBezTo>
                  <a:cubicBezTo>
                    <a:pt x="2563" y="193"/>
                    <a:pt x="2534" y="166"/>
                    <a:pt x="2478" y="152"/>
                  </a:cubicBezTo>
                  <a:cubicBezTo>
                    <a:pt x="2043" y="45"/>
                    <a:pt x="1686" y="0"/>
                    <a:pt x="1351" y="0"/>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8"/>
            <p:cNvSpPr/>
            <p:nvPr/>
          </p:nvSpPr>
          <p:spPr>
            <a:xfrm>
              <a:off x="9496430" y="-1052334"/>
              <a:ext cx="250376" cy="395766"/>
            </a:xfrm>
            <a:custGeom>
              <a:rect b="b" l="l" r="r" t="t"/>
              <a:pathLst>
                <a:path extrusionOk="0" h="4976" w="3148">
                  <a:moveTo>
                    <a:pt x="216" y="0"/>
                  </a:moveTo>
                  <a:cubicBezTo>
                    <a:pt x="171" y="0"/>
                    <a:pt x="158" y="33"/>
                    <a:pt x="144" y="119"/>
                  </a:cubicBezTo>
                  <a:cubicBezTo>
                    <a:pt x="0" y="1035"/>
                    <a:pt x="60" y="2221"/>
                    <a:pt x="144" y="2774"/>
                  </a:cubicBezTo>
                  <a:cubicBezTo>
                    <a:pt x="188" y="3057"/>
                    <a:pt x="477" y="3266"/>
                    <a:pt x="665" y="3461"/>
                  </a:cubicBezTo>
                  <a:cubicBezTo>
                    <a:pt x="1738" y="4575"/>
                    <a:pt x="1493" y="4355"/>
                    <a:pt x="2146" y="4901"/>
                  </a:cubicBezTo>
                  <a:cubicBezTo>
                    <a:pt x="2206" y="4951"/>
                    <a:pt x="2278" y="4976"/>
                    <a:pt x="2350" y="4976"/>
                  </a:cubicBezTo>
                  <a:cubicBezTo>
                    <a:pt x="2406" y="4976"/>
                    <a:pt x="2463" y="4961"/>
                    <a:pt x="2515" y="4930"/>
                  </a:cubicBezTo>
                  <a:cubicBezTo>
                    <a:pt x="2899" y="4707"/>
                    <a:pt x="3045" y="4608"/>
                    <a:pt x="3099" y="4452"/>
                  </a:cubicBezTo>
                  <a:cubicBezTo>
                    <a:pt x="3147" y="4311"/>
                    <a:pt x="3076" y="4125"/>
                    <a:pt x="2936" y="3798"/>
                  </a:cubicBezTo>
                  <a:cubicBezTo>
                    <a:pt x="2305" y="2328"/>
                    <a:pt x="1592" y="419"/>
                    <a:pt x="306" y="20"/>
                  </a:cubicBezTo>
                  <a:cubicBezTo>
                    <a:pt x="266" y="8"/>
                    <a:pt x="237" y="0"/>
                    <a:pt x="2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8"/>
            <p:cNvSpPr/>
            <p:nvPr/>
          </p:nvSpPr>
          <p:spPr>
            <a:xfrm>
              <a:off x="9441391" y="-1084228"/>
              <a:ext cx="183726" cy="823903"/>
            </a:xfrm>
            <a:custGeom>
              <a:rect b="b" l="l" r="r" t="t"/>
              <a:pathLst>
                <a:path extrusionOk="0" h="10359" w="2310">
                  <a:moveTo>
                    <a:pt x="63" y="0"/>
                  </a:moveTo>
                  <a:cubicBezTo>
                    <a:pt x="17" y="0"/>
                    <a:pt x="0" y="32"/>
                    <a:pt x="2" y="108"/>
                  </a:cubicBezTo>
                  <a:cubicBezTo>
                    <a:pt x="5" y="260"/>
                    <a:pt x="48" y="10225"/>
                    <a:pt x="49" y="10229"/>
                  </a:cubicBezTo>
                  <a:cubicBezTo>
                    <a:pt x="49" y="10356"/>
                    <a:pt x="61" y="10355"/>
                    <a:pt x="174" y="10358"/>
                  </a:cubicBezTo>
                  <a:cubicBezTo>
                    <a:pt x="189" y="10359"/>
                    <a:pt x="205" y="10359"/>
                    <a:pt x="222" y="10359"/>
                  </a:cubicBezTo>
                  <a:cubicBezTo>
                    <a:pt x="588" y="10359"/>
                    <a:pt x="1287" y="10219"/>
                    <a:pt x="1878" y="9910"/>
                  </a:cubicBezTo>
                  <a:cubicBezTo>
                    <a:pt x="2008" y="9844"/>
                    <a:pt x="2126" y="9760"/>
                    <a:pt x="2242" y="9670"/>
                  </a:cubicBezTo>
                  <a:cubicBezTo>
                    <a:pt x="2288" y="9634"/>
                    <a:pt x="2310" y="9591"/>
                    <a:pt x="2302" y="9525"/>
                  </a:cubicBezTo>
                  <a:cubicBezTo>
                    <a:pt x="2300" y="9521"/>
                    <a:pt x="1760" y="979"/>
                    <a:pt x="1760" y="974"/>
                  </a:cubicBezTo>
                  <a:cubicBezTo>
                    <a:pt x="1755" y="931"/>
                    <a:pt x="1740" y="897"/>
                    <a:pt x="1710" y="866"/>
                  </a:cubicBezTo>
                  <a:cubicBezTo>
                    <a:pt x="1362" y="508"/>
                    <a:pt x="619" y="163"/>
                    <a:pt x="128" y="13"/>
                  </a:cubicBezTo>
                  <a:cubicBezTo>
                    <a:pt x="102" y="5"/>
                    <a:pt x="80" y="0"/>
                    <a:pt x="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8"/>
            <p:cNvSpPr/>
            <p:nvPr/>
          </p:nvSpPr>
          <p:spPr>
            <a:xfrm>
              <a:off x="9418007" y="-1119861"/>
              <a:ext cx="115882" cy="439431"/>
            </a:xfrm>
            <a:custGeom>
              <a:rect b="b" l="l" r="r" t="t"/>
              <a:pathLst>
                <a:path extrusionOk="0" h="5525" w="1457">
                  <a:moveTo>
                    <a:pt x="72" y="1"/>
                  </a:moveTo>
                  <a:cubicBezTo>
                    <a:pt x="23" y="1"/>
                    <a:pt x="1" y="56"/>
                    <a:pt x="15" y="106"/>
                  </a:cubicBezTo>
                  <a:cubicBezTo>
                    <a:pt x="64" y="272"/>
                    <a:pt x="287" y="5343"/>
                    <a:pt x="306" y="5497"/>
                  </a:cubicBezTo>
                  <a:cubicBezTo>
                    <a:pt x="308" y="5516"/>
                    <a:pt x="317" y="5525"/>
                    <a:pt x="331" y="5525"/>
                  </a:cubicBezTo>
                  <a:cubicBezTo>
                    <a:pt x="487" y="5525"/>
                    <a:pt x="1297" y="4466"/>
                    <a:pt x="1432" y="3505"/>
                  </a:cubicBezTo>
                  <a:cubicBezTo>
                    <a:pt x="1457" y="3334"/>
                    <a:pt x="1254" y="3201"/>
                    <a:pt x="853" y="2724"/>
                  </a:cubicBezTo>
                  <a:cubicBezTo>
                    <a:pt x="822" y="2687"/>
                    <a:pt x="816" y="2653"/>
                    <a:pt x="841" y="2610"/>
                  </a:cubicBezTo>
                  <a:cubicBezTo>
                    <a:pt x="1139" y="2072"/>
                    <a:pt x="1387" y="1150"/>
                    <a:pt x="1380" y="964"/>
                  </a:cubicBezTo>
                  <a:cubicBezTo>
                    <a:pt x="1385" y="854"/>
                    <a:pt x="1380" y="840"/>
                    <a:pt x="1294" y="774"/>
                  </a:cubicBezTo>
                  <a:cubicBezTo>
                    <a:pt x="923" y="484"/>
                    <a:pt x="622" y="235"/>
                    <a:pt x="175" y="36"/>
                  </a:cubicBezTo>
                  <a:cubicBezTo>
                    <a:pt x="149" y="24"/>
                    <a:pt x="122" y="12"/>
                    <a:pt x="93" y="4"/>
                  </a:cubicBezTo>
                  <a:cubicBezTo>
                    <a:pt x="86" y="2"/>
                    <a:pt x="79" y="1"/>
                    <a:pt x="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8"/>
            <p:cNvSpPr/>
            <p:nvPr/>
          </p:nvSpPr>
          <p:spPr>
            <a:xfrm>
              <a:off x="9458332" y="-348273"/>
              <a:ext cx="155332" cy="54481"/>
            </a:xfrm>
            <a:custGeom>
              <a:rect b="b" l="l" r="r" t="t"/>
              <a:pathLst>
                <a:path extrusionOk="0" h="685" w="1953">
                  <a:moveTo>
                    <a:pt x="1927" y="0"/>
                  </a:moveTo>
                  <a:cubicBezTo>
                    <a:pt x="1924" y="0"/>
                    <a:pt x="1920" y="1"/>
                    <a:pt x="1917" y="3"/>
                  </a:cubicBezTo>
                  <a:cubicBezTo>
                    <a:pt x="1356" y="371"/>
                    <a:pt x="699" y="591"/>
                    <a:pt x="29" y="640"/>
                  </a:cubicBezTo>
                  <a:cubicBezTo>
                    <a:pt x="1" y="641"/>
                    <a:pt x="3" y="684"/>
                    <a:pt x="29" y="684"/>
                  </a:cubicBezTo>
                  <a:cubicBezTo>
                    <a:pt x="30" y="684"/>
                    <a:pt x="31" y="684"/>
                    <a:pt x="32" y="684"/>
                  </a:cubicBezTo>
                  <a:cubicBezTo>
                    <a:pt x="709" y="638"/>
                    <a:pt x="1373" y="411"/>
                    <a:pt x="1936" y="31"/>
                  </a:cubicBezTo>
                  <a:cubicBezTo>
                    <a:pt x="1952" y="22"/>
                    <a:pt x="1941" y="0"/>
                    <a:pt x="19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8"/>
            <p:cNvSpPr/>
            <p:nvPr/>
          </p:nvSpPr>
          <p:spPr>
            <a:xfrm>
              <a:off x="9543277" y="-804815"/>
              <a:ext cx="57742" cy="81523"/>
            </a:xfrm>
            <a:custGeom>
              <a:rect b="b" l="l" r="r" t="t"/>
              <a:pathLst>
                <a:path extrusionOk="0" h="1025" w="726">
                  <a:moveTo>
                    <a:pt x="25" y="0"/>
                  </a:moveTo>
                  <a:cubicBezTo>
                    <a:pt x="13" y="0"/>
                    <a:pt x="0" y="15"/>
                    <a:pt x="9" y="28"/>
                  </a:cubicBezTo>
                  <a:cubicBezTo>
                    <a:pt x="232" y="359"/>
                    <a:pt x="454" y="689"/>
                    <a:pt x="683" y="1016"/>
                  </a:cubicBezTo>
                  <a:cubicBezTo>
                    <a:pt x="686" y="1022"/>
                    <a:pt x="693" y="1025"/>
                    <a:pt x="700" y="1025"/>
                  </a:cubicBezTo>
                  <a:cubicBezTo>
                    <a:pt x="705" y="1025"/>
                    <a:pt x="709" y="1024"/>
                    <a:pt x="713" y="1021"/>
                  </a:cubicBezTo>
                  <a:cubicBezTo>
                    <a:pt x="724" y="1015"/>
                    <a:pt x="726" y="1001"/>
                    <a:pt x="720" y="991"/>
                  </a:cubicBezTo>
                  <a:cubicBezTo>
                    <a:pt x="497" y="659"/>
                    <a:pt x="267" y="333"/>
                    <a:pt x="38" y="7"/>
                  </a:cubicBezTo>
                  <a:cubicBezTo>
                    <a:pt x="34" y="2"/>
                    <a:pt x="30" y="0"/>
                    <a:pt x="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8"/>
            <p:cNvSpPr/>
            <p:nvPr/>
          </p:nvSpPr>
          <p:spPr>
            <a:xfrm>
              <a:off x="9230777" y="-1160902"/>
              <a:ext cx="143640" cy="91227"/>
            </a:xfrm>
            <a:custGeom>
              <a:rect b="b" l="l" r="r" t="t"/>
              <a:pathLst>
                <a:path extrusionOk="0" h="1147" w="1806">
                  <a:moveTo>
                    <a:pt x="1805" y="0"/>
                  </a:moveTo>
                  <a:lnTo>
                    <a:pt x="1082" y="211"/>
                  </a:lnTo>
                  <a:cubicBezTo>
                    <a:pt x="358" y="421"/>
                    <a:pt x="0" y="641"/>
                    <a:pt x="0" y="641"/>
                  </a:cubicBezTo>
                  <a:lnTo>
                    <a:pt x="54" y="1146"/>
                  </a:lnTo>
                  <a:lnTo>
                    <a:pt x="1221" y="921"/>
                  </a:lnTo>
                  <a:lnTo>
                    <a:pt x="1805" y="0"/>
                  </a:lnTo>
                  <a:close/>
                </a:path>
              </a:pathLst>
            </a:custGeom>
            <a:solidFill>
              <a:srgbClr val="807A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8"/>
            <p:cNvSpPr/>
            <p:nvPr/>
          </p:nvSpPr>
          <p:spPr>
            <a:xfrm>
              <a:off x="8929810" y="-1052334"/>
              <a:ext cx="250217" cy="395766"/>
            </a:xfrm>
            <a:custGeom>
              <a:rect b="b" l="l" r="r" t="t"/>
              <a:pathLst>
                <a:path extrusionOk="0" h="4976" w="3146">
                  <a:moveTo>
                    <a:pt x="2933" y="0"/>
                  </a:moveTo>
                  <a:cubicBezTo>
                    <a:pt x="2911" y="0"/>
                    <a:pt x="2882" y="8"/>
                    <a:pt x="2842" y="20"/>
                  </a:cubicBezTo>
                  <a:cubicBezTo>
                    <a:pt x="1556" y="419"/>
                    <a:pt x="843" y="2328"/>
                    <a:pt x="212" y="3798"/>
                  </a:cubicBezTo>
                  <a:cubicBezTo>
                    <a:pt x="73" y="4125"/>
                    <a:pt x="1" y="4311"/>
                    <a:pt x="49" y="4452"/>
                  </a:cubicBezTo>
                  <a:cubicBezTo>
                    <a:pt x="104" y="4608"/>
                    <a:pt x="249" y="4707"/>
                    <a:pt x="633" y="4930"/>
                  </a:cubicBezTo>
                  <a:cubicBezTo>
                    <a:pt x="685" y="4961"/>
                    <a:pt x="742" y="4976"/>
                    <a:pt x="798" y="4976"/>
                  </a:cubicBezTo>
                  <a:cubicBezTo>
                    <a:pt x="871" y="4976"/>
                    <a:pt x="942" y="4951"/>
                    <a:pt x="1002" y="4901"/>
                  </a:cubicBezTo>
                  <a:cubicBezTo>
                    <a:pt x="1655" y="4355"/>
                    <a:pt x="1411" y="4575"/>
                    <a:pt x="2484" y="3461"/>
                  </a:cubicBezTo>
                  <a:cubicBezTo>
                    <a:pt x="2671" y="3266"/>
                    <a:pt x="2960" y="3057"/>
                    <a:pt x="3004" y="2774"/>
                  </a:cubicBezTo>
                  <a:cubicBezTo>
                    <a:pt x="3088" y="2221"/>
                    <a:pt x="3146" y="1035"/>
                    <a:pt x="3004" y="119"/>
                  </a:cubicBezTo>
                  <a:cubicBezTo>
                    <a:pt x="2990" y="33"/>
                    <a:pt x="2978" y="0"/>
                    <a:pt x="29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8"/>
            <p:cNvSpPr/>
            <p:nvPr/>
          </p:nvSpPr>
          <p:spPr>
            <a:xfrm>
              <a:off x="9051501" y="-1084228"/>
              <a:ext cx="183646" cy="823903"/>
            </a:xfrm>
            <a:custGeom>
              <a:rect b="b" l="l" r="r" t="t"/>
              <a:pathLst>
                <a:path extrusionOk="0" h="10359" w="2309">
                  <a:moveTo>
                    <a:pt x="2247" y="0"/>
                  </a:moveTo>
                  <a:cubicBezTo>
                    <a:pt x="2230" y="0"/>
                    <a:pt x="2208" y="5"/>
                    <a:pt x="2183" y="13"/>
                  </a:cubicBezTo>
                  <a:cubicBezTo>
                    <a:pt x="1692" y="163"/>
                    <a:pt x="948" y="508"/>
                    <a:pt x="599" y="866"/>
                  </a:cubicBezTo>
                  <a:cubicBezTo>
                    <a:pt x="571" y="897"/>
                    <a:pt x="555" y="931"/>
                    <a:pt x="550" y="974"/>
                  </a:cubicBezTo>
                  <a:cubicBezTo>
                    <a:pt x="550" y="979"/>
                    <a:pt x="9" y="9521"/>
                    <a:pt x="8" y="9525"/>
                  </a:cubicBezTo>
                  <a:cubicBezTo>
                    <a:pt x="1" y="9591"/>
                    <a:pt x="22" y="9634"/>
                    <a:pt x="69" y="9670"/>
                  </a:cubicBezTo>
                  <a:cubicBezTo>
                    <a:pt x="184" y="9760"/>
                    <a:pt x="302" y="9844"/>
                    <a:pt x="432" y="9910"/>
                  </a:cubicBezTo>
                  <a:cubicBezTo>
                    <a:pt x="1023" y="10219"/>
                    <a:pt x="1721" y="10359"/>
                    <a:pt x="2088" y="10359"/>
                  </a:cubicBezTo>
                  <a:cubicBezTo>
                    <a:pt x="2105" y="10359"/>
                    <a:pt x="2121" y="10359"/>
                    <a:pt x="2136" y="10358"/>
                  </a:cubicBezTo>
                  <a:cubicBezTo>
                    <a:pt x="2249" y="10355"/>
                    <a:pt x="2262" y="10356"/>
                    <a:pt x="2262" y="10229"/>
                  </a:cubicBezTo>
                  <a:cubicBezTo>
                    <a:pt x="2262" y="10225"/>
                    <a:pt x="2306" y="260"/>
                    <a:pt x="2308" y="108"/>
                  </a:cubicBezTo>
                  <a:cubicBezTo>
                    <a:pt x="2309" y="32"/>
                    <a:pt x="2292" y="0"/>
                    <a:pt x="22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8"/>
            <p:cNvSpPr/>
            <p:nvPr/>
          </p:nvSpPr>
          <p:spPr>
            <a:xfrm>
              <a:off x="9142730" y="-1119861"/>
              <a:ext cx="115882" cy="439431"/>
            </a:xfrm>
            <a:custGeom>
              <a:rect b="b" l="l" r="r" t="t"/>
              <a:pathLst>
                <a:path extrusionOk="0" h="5525" w="1457">
                  <a:moveTo>
                    <a:pt x="1384" y="1"/>
                  </a:moveTo>
                  <a:cubicBezTo>
                    <a:pt x="1378" y="1"/>
                    <a:pt x="1371" y="2"/>
                    <a:pt x="1363" y="4"/>
                  </a:cubicBezTo>
                  <a:cubicBezTo>
                    <a:pt x="1335" y="12"/>
                    <a:pt x="1309" y="24"/>
                    <a:pt x="1281" y="36"/>
                  </a:cubicBezTo>
                  <a:cubicBezTo>
                    <a:pt x="834" y="235"/>
                    <a:pt x="535" y="484"/>
                    <a:pt x="162" y="774"/>
                  </a:cubicBezTo>
                  <a:cubicBezTo>
                    <a:pt x="78" y="840"/>
                    <a:pt x="73" y="854"/>
                    <a:pt x="78" y="964"/>
                  </a:cubicBezTo>
                  <a:cubicBezTo>
                    <a:pt x="69" y="1150"/>
                    <a:pt x="318" y="2072"/>
                    <a:pt x="617" y="2610"/>
                  </a:cubicBezTo>
                  <a:cubicBezTo>
                    <a:pt x="641" y="2653"/>
                    <a:pt x="634" y="2687"/>
                    <a:pt x="603" y="2724"/>
                  </a:cubicBezTo>
                  <a:cubicBezTo>
                    <a:pt x="202" y="3201"/>
                    <a:pt x="1" y="3334"/>
                    <a:pt x="25" y="3505"/>
                  </a:cubicBezTo>
                  <a:cubicBezTo>
                    <a:pt x="160" y="4466"/>
                    <a:pt x="970" y="5525"/>
                    <a:pt x="1126" y="5525"/>
                  </a:cubicBezTo>
                  <a:cubicBezTo>
                    <a:pt x="1141" y="5525"/>
                    <a:pt x="1149" y="5516"/>
                    <a:pt x="1152" y="5497"/>
                  </a:cubicBezTo>
                  <a:cubicBezTo>
                    <a:pt x="1170" y="5343"/>
                    <a:pt x="1393" y="272"/>
                    <a:pt x="1442" y="106"/>
                  </a:cubicBezTo>
                  <a:cubicBezTo>
                    <a:pt x="1457" y="56"/>
                    <a:pt x="1434" y="1"/>
                    <a:pt x="13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8"/>
            <p:cNvSpPr/>
            <p:nvPr/>
          </p:nvSpPr>
          <p:spPr>
            <a:xfrm>
              <a:off x="9063034" y="-348273"/>
              <a:ext cx="155173" cy="54481"/>
            </a:xfrm>
            <a:custGeom>
              <a:rect b="b" l="l" r="r" t="t"/>
              <a:pathLst>
                <a:path extrusionOk="0" h="685" w="1951">
                  <a:moveTo>
                    <a:pt x="25" y="0"/>
                  </a:moveTo>
                  <a:cubicBezTo>
                    <a:pt x="11" y="0"/>
                    <a:pt x="1" y="22"/>
                    <a:pt x="16" y="31"/>
                  </a:cubicBezTo>
                  <a:cubicBezTo>
                    <a:pt x="578" y="411"/>
                    <a:pt x="1243" y="640"/>
                    <a:pt x="1921" y="684"/>
                  </a:cubicBezTo>
                  <a:cubicBezTo>
                    <a:pt x="1922" y="684"/>
                    <a:pt x="1922" y="684"/>
                    <a:pt x="1923" y="684"/>
                  </a:cubicBezTo>
                  <a:cubicBezTo>
                    <a:pt x="1950" y="684"/>
                    <a:pt x="1950" y="641"/>
                    <a:pt x="1923" y="640"/>
                  </a:cubicBezTo>
                  <a:cubicBezTo>
                    <a:pt x="1254" y="592"/>
                    <a:pt x="597" y="371"/>
                    <a:pt x="35" y="3"/>
                  </a:cubicBezTo>
                  <a:cubicBezTo>
                    <a:pt x="32" y="1"/>
                    <a:pt x="29" y="0"/>
                    <a:pt x="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8"/>
            <p:cNvSpPr/>
            <p:nvPr/>
          </p:nvSpPr>
          <p:spPr>
            <a:xfrm>
              <a:off x="9075442" y="-804815"/>
              <a:ext cx="57901" cy="81603"/>
            </a:xfrm>
            <a:custGeom>
              <a:rect b="b" l="l" r="r" t="t"/>
              <a:pathLst>
                <a:path extrusionOk="0" h="1026" w="728">
                  <a:moveTo>
                    <a:pt x="703" y="0"/>
                  </a:moveTo>
                  <a:cubicBezTo>
                    <a:pt x="698" y="0"/>
                    <a:pt x="694" y="2"/>
                    <a:pt x="691" y="7"/>
                  </a:cubicBezTo>
                  <a:cubicBezTo>
                    <a:pt x="461" y="335"/>
                    <a:pt x="232" y="661"/>
                    <a:pt x="9" y="991"/>
                  </a:cubicBezTo>
                  <a:cubicBezTo>
                    <a:pt x="1" y="1001"/>
                    <a:pt x="4" y="1015"/>
                    <a:pt x="14" y="1021"/>
                  </a:cubicBezTo>
                  <a:cubicBezTo>
                    <a:pt x="18" y="1024"/>
                    <a:pt x="22" y="1026"/>
                    <a:pt x="27" y="1026"/>
                  </a:cubicBezTo>
                  <a:cubicBezTo>
                    <a:pt x="33" y="1026"/>
                    <a:pt x="40" y="1022"/>
                    <a:pt x="45" y="1016"/>
                  </a:cubicBezTo>
                  <a:cubicBezTo>
                    <a:pt x="273" y="689"/>
                    <a:pt x="497" y="359"/>
                    <a:pt x="718" y="28"/>
                  </a:cubicBezTo>
                  <a:cubicBezTo>
                    <a:pt x="727" y="14"/>
                    <a:pt x="715" y="0"/>
                    <a:pt x="70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8"/>
            <p:cNvSpPr/>
            <p:nvPr/>
          </p:nvSpPr>
          <p:spPr>
            <a:xfrm>
              <a:off x="9245651" y="-1183252"/>
              <a:ext cx="166626" cy="153184"/>
            </a:xfrm>
            <a:custGeom>
              <a:rect b="b" l="l" r="r" t="t"/>
              <a:pathLst>
                <a:path extrusionOk="0" h="1926" w="2095">
                  <a:moveTo>
                    <a:pt x="1039" y="0"/>
                  </a:moveTo>
                  <a:cubicBezTo>
                    <a:pt x="852" y="0"/>
                    <a:pt x="675" y="63"/>
                    <a:pt x="552" y="186"/>
                  </a:cubicBezTo>
                  <a:cubicBezTo>
                    <a:pt x="536" y="200"/>
                    <a:pt x="524" y="215"/>
                    <a:pt x="510" y="231"/>
                  </a:cubicBezTo>
                  <a:cubicBezTo>
                    <a:pt x="502" y="240"/>
                    <a:pt x="495" y="247"/>
                    <a:pt x="490" y="257"/>
                  </a:cubicBezTo>
                  <a:cubicBezTo>
                    <a:pt x="473" y="282"/>
                    <a:pt x="456" y="309"/>
                    <a:pt x="441" y="339"/>
                  </a:cubicBezTo>
                  <a:cubicBezTo>
                    <a:pt x="425" y="368"/>
                    <a:pt x="413" y="399"/>
                    <a:pt x="403" y="432"/>
                  </a:cubicBezTo>
                  <a:cubicBezTo>
                    <a:pt x="397" y="454"/>
                    <a:pt x="392" y="477"/>
                    <a:pt x="386" y="500"/>
                  </a:cubicBezTo>
                  <a:cubicBezTo>
                    <a:pt x="373" y="571"/>
                    <a:pt x="369" y="649"/>
                    <a:pt x="376" y="735"/>
                  </a:cubicBezTo>
                  <a:cubicBezTo>
                    <a:pt x="378" y="743"/>
                    <a:pt x="378" y="750"/>
                    <a:pt x="378" y="760"/>
                  </a:cubicBezTo>
                  <a:cubicBezTo>
                    <a:pt x="386" y="930"/>
                    <a:pt x="330" y="1123"/>
                    <a:pt x="248" y="1231"/>
                  </a:cubicBezTo>
                  <a:cubicBezTo>
                    <a:pt x="217" y="1271"/>
                    <a:pt x="184" y="1299"/>
                    <a:pt x="148" y="1310"/>
                  </a:cubicBezTo>
                  <a:cubicBezTo>
                    <a:pt x="1" y="1356"/>
                    <a:pt x="623" y="1925"/>
                    <a:pt x="834" y="1925"/>
                  </a:cubicBezTo>
                  <a:cubicBezTo>
                    <a:pt x="836" y="1925"/>
                    <a:pt x="838" y="1925"/>
                    <a:pt x="840" y="1925"/>
                  </a:cubicBezTo>
                  <a:cubicBezTo>
                    <a:pt x="1102" y="1911"/>
                    <a:pt x="1360" y="1812"/>
                    <a:pt x="1575" y="1664"/>
                  </a:cubicBezTo>
                  <a:cubicBezTo>
                    <a:pt x="1739" y="1553"/>
                    <a:pt x="2095" y="1261"/>
                    <a:pt x="1997" y="1088"/>
                  </a:cubicBezTo>
                  <a:cubicBezTo>
                    <a:pt x="1782" y="704"/>
                    <a:pt x="1933" y="557"/>
                    <a:pt x="1755" y="343"/>
                  </a:cubicBezTo>
                  <a:cubicBezTo>
                    <a:pt x="1680" y="252"/>
                    <a:pt x="1594" y="181"/>
                    <a:pt x="1500" y="127"/>
                  </a:cubicBezTo>
                  <a:cubicBezTo>
                    <a:pt x="1481" y="116"/>
                    <a:pt x="1462" y="106"/>
                    <a:pt x="1443" y="96"/>
                  </a:cubicBezTo>
                  <a:cubicBezTo>
                    <a:pt x="1430" y="90"/>
                    <a:pt x="1417" y="83"/>
                    <a:pt x="1404" y="78"/>
                  </a:cubicBezTo>
                  <a:cubicBezTo>
                    <a:pt x="1401" y="77"/>
                    <a:pt x="1397" y="74"/>
                    <a:pt x="1393" y="73"/>
                  </a:cubicBezTo>
                  <a:cubicBezTo>
                    <a:pt x="1385" y="69"/>
                    <a:pt x="1377" y="67"/>
                    <a:pt x="1370" y="64"/>
                  </a:cubicBezTo>
                  <a:cubicBezTo>
                    <a:pt x="1358" y="58"/>
                    <a:pt x="1345" y="53"/>
                    <a:pt x="1334" y="50"/>
                  </a:cubicBezTo>
                  <a:cubicBezTo>
                    <a:pt x="1331" y="48"/>
                    <a:pt x="1329" y="48"/>
                    <a:pt x="1327" y="47"/>
                  </a:cubicBezTo>
                  <a:cubicBezTo>
                    <a:pt x="1311" y="42"/>
                    <a:pt x="1298" y="37"/>
                    <a:pt x="1283" y="33"/>
                  </a:cubicBezTo>
                  <a:cubicBezTo>
                    <a:pt x="1267" y="30"/>
                    <a:pt x="1252" y="26"/>
                    <a:pt x="1234" y="21"/>
                  </a:cubicBezTo>
                  <a:cubicBezTo>
                    <a:pt x="1222" y="19"/>
                    <a:pt x="1209" y="16"/>
                    <a:pt x="1195" y="14"/>
                  </a:cubicBezTo>
                  <a:cubicBezTo>
                    <a:pt x="1173" y="10"/>
                    <a:pt x="1151" y="7"/>
                    <a:pt x="1131" y="5"/>
                  </a:cubicBezTo>
                  <a:cubicBezTo>
                    <a:pt x="1100" y="2"/>
                    <a:pt x="1070" y="0"/>
                    <a:pt x="1039" y="0"/>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8"/>
            <p:cNvSpPr/>
            <p:nvPr/>
          </p:nvSpPr>
          <p:spPr>
            <a:xfrm>
              <a:off x="9265296" y="-1183172"/>
              <a:ext cx="104350" cy="98862"/>
            </a:xfrm>
            <a:custGeom>
              <a:rect b="b" l="l" r="r" t="t"/>
              <a:pathLst>
                <a:path extrusionOk="0" h="1243" w="1312">
                  <a:moveTo>
                    <a:pt x="795" y="0"/>
                  </a:moveTo>
                  <a:cubicBezTo>
                    <a:pt x="607" y="0"/>
                    <a:pt x="429" y="63"/>
                    <a:pt x="305" y="187"/>
                  </a:cubicBezTo>
                  <a:cubicBezTo>
                    <a:pt x="289" y="200"/>
                    <a:pt x="276" y="216"/>
                    <a:pt x="263" y="231"/>
                  </a:cubicBezTo>
                  <a:cubicBezTo>
                    <a:pt x="255" y="240"/>
                    <a:pt x="248" y="248"/>
                    <a:pt x="243" y="257"/>
                  </a:cubicBezTo>
                  <a:cubicBezTo>
                    <a:pt x="225" y="282"/>
                    <a:pt x="207" y="310"/>
                    <a:pt x="194" y="339"/>
                  </a:cubicBezTo>
                  <a:cubicBezTo>
                    <a:pt x="178" y="369"/>
                    <a:pt x="166" y="399"/>
                    <a:pt x="156" y="433"/>
                  </a:cubicBezTo>
                  <a:cubicBezTo>
                    <a:pt x="150" y="455"/>
                    <a:pt x="145" y="477"/>
                    <a:pt x="139" y="501"/>
                  </a:cubicBezTo>
                  <a:cubicBezTo>
                    <a:pt x="126" y="572"/>
                    <a:pt x="122" y="650"/>
                    <a:pt x="129" y="736"/>
                  </a:cubicBezTo>
                  <a:cubicBezTo>
                    <a:pt x="131" y="743"/>
                    <a:pt x="131" y="751"/>
                    <a:pt x="131" y="760"/>
                  </a:cubicBezTo>
                  <a:cubicBezTo>
                    <a:pt x="139" y="931"/>
                    <a:pt x="83" y="1123"/>
                    <a:pt x="1" y="1231"/>
                  </a:cubicBezTo>
                  <a:cubicBezTo>
                    <a:pt x="62" y="1239"/>
                    <a:pt x="120" y="1242"/>
                    <a:pt x="177" y="1242"/>
                  </a:cubicBezTo>
                  <a:cubicBezTo>
                    <a:pt x="943" y="1242"/>
                    <a:pt x="1312" y="572"/>
                    <a:pt x="1312" y="572"/>
                  </a:cubicBezTo>
                  <a:lnTo>
                    <a:pt x="1253" y="127"/>
                  </a:lnTo>
                  <a:cubicBezTo>
                    <a:pt x="1234" y="116"/>
                    <a:pt x="1215" y="106"/>
                    <a:pt x="1196" y="96"/>
                  </a:cubicBezTo>
                  <a:cubicBezTo>
                    <a:pt x="1183" y="90"/>
                    <a:pt x="1170" y="84"/>
                    <a:pt x="1157" y="79"/>
                  </a:cubicBezTo>
                  <a:cubicBezTo>
                    <a:pt x="1154" y="77"/>
                    <a:pt x="1150" y="75"/>
                    <a:pt x="1146" y="74"/>
                  </a:cubicBezTo>
                  <a:cubicBezTo>
                    <a:pt x="1138" y="70"/>
                    <a:pt x="1130" y="67"/>
                    <a:pt x="1123" y="65"/>
                  </a:cubicBezTo>
                  <a:cubicBezTo>
                    <a:pt x="1111" y="59"/>
                    <a:pt x="1098" y="54"/>
                    <a:pt x="1087" y="50"/>
                  </a:cubicBezTo>
                  <a:cubicBezTo>
                    <a:pt x="1084" y="49"/>
                    <a:pt x="1082" y="49"/>
                    <a:pt x="1080" y="48"/>
                  </a:cubicBezTo>
                  <a:cubicBezTo>
                    <a:pt x="1064" y="43"/>
                    <a:pt x="1051" y="38"/>
                    <a:pt x="1036" y="34"/>
                  </a:cubicBezTo>
                  <a:cubicBezTo>
                    <a:pt x="1020" y="30"/>
                    <a:pt x="1005" y="26"/>
                    <a:pt x="987" y="22"/>
                  </a:cubicBezTo>
                  <a:cubicBezTo>
                    <a:pt x="975" y="19"/>
                    <a:pt x="962" y="17"/>
                    <a:pt x="948" y="14"/>
                  </a:cubicBezTo>
                  <a:cubicBezTo>
                    <a:pt x="926" y="10"/>
                    <a:pt x="904" y="8"/>
                    <a:pt x="884" y="5"/>
                  </a:cubicBezTo>
                  <a:cubicBezTo>
                    <a:pt x="854" y="2"/>
                    <a:pt x="825" y="0"/>
                    <a:pt x="795" y="0"/>
                  </a:cubicBezTo>
                  <a:close/>
                </a:path>
              </a:pathLst>
            </a:custGeom>
            <a:solidFill>
              <a:srgbClr val="ED9B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8"/>
            <p:cNvSpPr/>
            <p:nvPr/>
          </p:nvSpPr>
          <p:spPr>
            <a:xfrm>
              <a:off x="9208348" y="-1376129"/>
              <a:ext cx="237412" cy="258568"/>
            </a:xfrm>
            <a:custGeom>
              <a:rect b="b" l="l" r="r" t="t"/>
              <a:pathLst>
                <a:path extrusionOk="0" h="3251" w="2985">
                  <a:moveTo>
                    <a:pt x="1567" y="0"/>
                  </a:moveTo>
                  <a:cubicBezTo>
                    <a:pt x="910" y="0"/>
                    <a:pt x="325" y="617"/>
                    <a:pt x="176" y="1366"/>
                  </a:cubicBezTo>
                  <a:cubicBezTo>
                    <a:pt x="0" y="2249"/>
                    <a:pt x="238" y="3131"/>
                    <a:pt x="1063" y="3240"/>
                  </a:cubicBezTo>
                  <a:cubicBezTo>
                    <a:pt x="1118" y="3247"/>
                    <a:pt x="1173" y="3251"/>
                    <a:pt x="1229" y="3251"/>
                  </a:cubicBezTo>
                  <a:cubicBezTo>
                    <a:pt x="1919" y="3251"/>
                    <a:pt x="2647" y="2707"/>
                    <a:pt x="2809" y="1890"/>
                  </a:cubicBezTo>
                  <a:cubicBezTo>
                    <a:pt x="2985" y="1007"/>
                    <a:pt x="2532" y="199"/>
                    <a:pt x="1810" y="28"/>
                  </a:cubicBezTo>
                  <a:cubicBezTo>
                    <a:pt x="1729" y="9"/>
                    <a:pt x="1647" y="0"/>
                    <a:pt x="1567" y="0"/>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8"/>
            <p:cNvSpPr/>
            <p:nvPr/>
          </p:nvSpPr>
          <p:spPr>
            <a:xfrm>
              <a:off x="9237777" y="-1289991"/>
              <a:ext cx="31655" cy="18134"/>
            </a:xfrm>
            <a:custGeom>
              <a:rect b="b" l="l" r="r" t="t"/>
              <a:pathLst>
                <a:path extrusionOk="0" h="228" w="398">
                  <a:moveTo>
                    <a:pt x="134" y="0"/>
                  </a:moveTo>
                  <a:cubicBezTo>
                    <a:pt x="91" y="0"/>
                    <a:pt x="54" y="15"/>
                    <a:pt x="38" y="52"/>
                  </a:cubicBezTo>
                  <a:cubicBezTo>
                    <a:pt x="0" y="136"/>
                    <a:pt x="157" y="227"/>
                    <a:pt x="264" y="227"/>
                  </a:cubicBezTo>
                  <a:cubicBezTo>
                    <a:pt x="301" y="227"/>
                    <a:pt x="332" y="216"/>
                    <a:pt x="347" y="191"/>
                  </a:cubicBezTo>
                  <a:cubicBezTo>
                    <a:pt x="398" y="102"/>
                    <a:pt x="245" y="0"/>
                    <a:pt x="1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8"/>
            <p:cNvSpPr/>
            <p:nvPr/>
          </p:nvSpPr>
          <p:spPr>
            <a:xfrm>
              <a:off x="9315166" y="-1278776"/>
              <a:ext cx="27599" cy="15987"/>
            </a:xfrm>
            <a:custGeom>
              <a:rect b="b" l="l" r="r" t="t"/>
              <a:pathLst>
                <a:path extrusionOk="0" h="201" w="347">
                  <a:moveTo>
                    <a:pt x="202" y="0"/>
                  </a:moveTo>
                  <a:cubicBezTo>
                    <a:pt x="106" y="0"/>
                    <a:pt x="0" y="46"/>
                    <a:pt x="8" y="126"/>
                  </a:cubicBezTo>
                  <a:cubicBezTo>
                    <a:pt x="14" y="178"/>
                    <a:pt x="77" y="200"/>
                    <a:pt x="146" y="200"/>
                  </a:cubicBezTo>
                  <a:cubicBezTo>
                    <a:pt x="240" y="200"/>
                    <a:pt x="346" y="159"/>
                    <a:pt x="346" y="92"/>
                  </a:cubicBezTo>
                  <a:cubicBezTo>
                    <a:pt x="346" y="29"/>
                    <a:pt x="277" y="0"/>
                    <a:pt x="2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8"/>
            <p:cNvSpPr/>
            <p:nvPr/>
          </p:nvSpPr>
          <p:spPr>
            <a:xfrm>
              <a:off x="9241753" y="-1260403"/>
              <a:ext cx="15668" cy="17259"/>
            </a:xfrm>
            <a:custGeom>
              <a:rect b="b" l="l" r="r" t="t"/>
              <a:pathLst>
                <a:path extrusionOk="0" h="217" w="197">
                  <a:moveTo>
                    <a:pt x="96" y="0"/>
                  </a:moveTo>
                  <a:cubicBezTo>
                    <a:pt x="65" y="0"/>
                    <a:pt x="34" y="17"/>
                    <a:pt x="19" y="48"/>
                  </a:cubicBezTo>
                  <a:cubicBezTo>
                    <a:pt x="6" y="76"/>
                    <a:pt x="0" y="107"/>
                    <a:pt x="4" y="136"/>
                  </a:cubicBezTo>
                  <a:cubicBezTo>
                    <a:pt x="9" y="183"/>
                    <a:pt x="37" y="214"/>
                    <a:pt x="74" y="216"/>
                  </a:cubicBezTo>
                  <a:cubicBezTo>
                    <a:pt x="76" y="216"/>
                    <a:pt x="78" y="216"/>
                    <a:pt x="79" y="216"/>
                  </a:cubicBezTo>
                  <a:cubicBezTo>
                    <a:pt x="158" y="216"/>
                    <a:pt x="197" y="109"/>
                    <a:pt x="166" y="45"/>
                  </a:cubicBezTo>
                  <a:cubicBezTo>
                    <a:pt x="152" y="14"/>
                    <a:pt x="124" y="0"/>
                    <a:pt x="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8"/>
            <p:cNvSpPr/>
            <p:nvPr/>
          </p:nvSpPr>
          <p:spPr>
            <a:xfrm>
              <a:off x="9316598" y="-1253483"/>
              <a:ext cx="15668" cy="17418"/>
            </a:xfrm>
            <a:custGeom>
              <a:rect b="b" l="l" r="r" t="t"/>
              <a:pathLst>
                <a:path extrusionOk="0" h="219" w="197">
                  <a:moveTo>
                    <a:pt x="95" y="1"/>
                  </a:moveTo>
                  <a:cubicBezTo>
                    <a:pt x="63" y="1"/>
                    <a:pt x="30" y="19"/>
                    <a:pt x="16" y="52"/>
                  </a:cubicBezTo>
                  <a:cubicBezTo>
                    <a:pt x="5" y="80"/>
                    <a:pt x="1" y="112"/>
                    <a:pt x="5" y="140"/>
                  </a:cubicBezTo>
                  <a:cubicBezTo>
                    <a:pt x="12" y="188"/>
                    <a:pt x="39" y="217"/>
                    <a:pt x="78" y="219"/>
                  </a:cubicBezTo>
                  <a:cubicBezTo>
                    <a:pt x="78" y="219"/>
                    <a:pt x="79" y="219"/>
                    <a:pt x="80" y="219"/>
                  </a:cubicBezTo>
                  <a:cubicBezTo>
                    <a:pt x="160" y="219"/>
                    <a:pt x="196" y="106"/>
                    <a:pt x="164" y="42"/>
                  </a:cubicBezTo>
                  <a:cubicBezTo>
                    <a:pt x="149" y="14"/>
                    <a:pt x="122"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8"/>
            <p:cNvSpPr/>
            <p:nvPr/>
          </p:nvSpPr>
          <p:spPr>
            <a:xfrm>
              <a:off x="9267523" y="-1189854"/>
              <a:ext cx="35791" cy="10578"/>
            </a:xfrm>
            <a:custGeom>
              <a:rect b="b" l="l" r="r" t="t"/>
              <a:pathLst>
                <a:path extrusionOk="0" h="133" w="450">
                  <a:moveTo>
                    <a:pt x="278" y="0"/>
                  </a:moveTo>
                  <a:cubicBezTo>
                    <a:pt x="182" y="0"/>
                    <a:pt x="87" y="37"/>
                    <a:pt x="14" y="101"/>
                  </a:cubicBezTo>
                  <a:cubicBezTo>
                    <a:pt x="0" y="113"/>
                    <a:pt x="12" y="132"/>
                    <a:pt x="26" y="132"/>
                  </a:cubicBezTo>
                  <a:cubicBezTo>
                    <a:pt x="30" y="132"/>
                    <a:pt x="34" y="131"/>
                    <a:pt x="37" y="127"/>
                  </a:cubicBezTo>
                  <a:cubicBezTo>
                    <a:pt x="104" y="75"/>
                    <a:pt x="187" y="48"/>
                    <a:pt x="271" y="48"/>
                  </a:cubicBezTo>
                  <a:cubicBezTo>
                    <a:pt x="320" y="48"/>
                    <a:pt x="369" y="57"/>
                    <a:pt x="414" y="76"/>
                  </a:cubicBezTo>
                  <a:cubicBezTo>
                    <a:pt x="417" y="77"/>
                    <a:pt x="421" y="78"/>
                    <a:pt x="424" y="78"/>
                  </a:cubicBezTo>
                  <a:cubicBezTo>
                    <a:pt x="433" y="78"/>
                    <a:pt x="440" y="72"/>
                    <a:pt x="444" y="63"/>
                  </a:cubicBezTo>
                  <a:cubicBezTo>
                    <a:pt x="449" y="52"/>
                    <a:pt x="444" y="40"/>
                    <a:pt x="433" y="35"/>
                  </a:cubicBezTo>
                  <a:cubicBezTo>
                    <a:pt x="384" y="11"/>
                    <a:pt x="331" y="0"/>
                    <a:pt x="2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8"/>
            <p:cNvSpPr/>
            <p:nvPr/>
          </p:nvSpPr>
          <p:spPr>
            <a:xfrm>
              <a:off x="9320256" y="-1218964"/>
              <a:ext cx="44858" cy="32212"/>
            </a:xfrm>
            <a:custGeom>
              <a:rect b="b" l="l" r="r" t="t"/>
              <a:pathLst>
                <a:path extrusionOk="0" h="405" w="564">
                  <a:moveTo>
                    <a:pt x="252" y="0"/>
                  </a:moveTo>
                  <a:cubicBezTo>
                    <a:pt x="139" y="0"/>
                    <a:pt x="43" y="55"/>
                    <a:pt x="21" y="161"/>
                  </a:cubicBezTo>
                  <a:cubicBezTo>
                    <a:pt x="1" y="259"/>
                    <a:pt x="109" y="378"/>
                    <a:pt x="236" y="399"/>
                  </a:cubicBezTo>
                  <a:cubicBezTo>
                    <a:pt x="259" y="402"/>
                    <a:pt x="282" y="404"/>
                    <a:pt x="304" y="404"/>
                  </a:cubicBezTo>
                  <a:cubicBezTo>
                    <a:pt x="425" y="404"/>
                    <a:pt x="531" y="350"/>
                    <a:pt x="547" y="237"/>
                  </a:cubicBezTo>
                  <a:cubicBezTo>
                    <a:pt x="563" y="145"/>
                    <a:pt x="465" y="29"/>
                    <a:pt x="313" y="5"/>
                  </a:cubicBezTo>
                  <a:cubicBezTo>
                    <a:pt x="292" y="2"/>
                    <a:pt x="272" y="0"/>
                    <a:pt x="252" y="0"/>
                  </a:cubicBezTo>
                  <a:close/>
                </a:path>
              </a:pathLst>
            </a:custGeom>
            <a:solidFill>
              <a:srgbClr val="ED9B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8"/>
            <p:cNvSpPr/>
            <p:nvPr/>
          </p:nvSpPr>
          <p:spPr>
            <a:xfrm>
              <a:off x="9209780" y="-1231849"/>
              <a:ext cx="43347" cy="32053"/>
            </a:xfrm>
            <a:custGeom>
              <a:rect b="b" l="l" r="r" t="t"/>
              <a:pathLst>
                <a:path extrusionOk="0" h="403" w="545">
                  <a:moveTo>
                    <a:pt x="269" y="0"/>
                  </a:moveTo>
                  <a:cubicBezTo>
                    <a:pt x="127" y="0"/>
                    <a:pt x="16" y="86"/>
                    <a:pt x="13" y="175"/>
                  </a:cubicBezTo>
                  <a:cubicBezTo>
                    <a:pt x="1" y="309"/>
                    <a:pt x="131" y="391"/>
                    <a:pt x="279" y="401"/>
                  </a:cubicBezTo>
                  <a:cubicBezTo>
                    <a:pt x="285" y="402"/>
                    <a:pt x="291" y="402"/>
                    <a:pt x="297" y="402"/>
                  </a:cubicBezTo>
                  <a:cubicBezTo>
                    <a:pt x="421" y="402"/>
                    <a:pt x="540" y="315"/>
                    <a:pt x="543" y="220"/>
                  </a:cubicBezTo>
                  <a:cubicBezTo>
                    <a:pt x="545" y="91"/>
                    <a:pt x="432" y="10"/>
                    <a:pt x="293" y="1"/>
                  </a:cubicBezTo>
                  <a:cubicBezTo>
                    <a:pt x="285" y="0"/>
                    <a:pt x="277" y="0"/>
                    <a:pt x="269" y="0"/>
                  </a:cubicBezTo>
                  <a:close/>
                </a:path>
              </a:pathLst>
            </a:custGeom>
            <a:solidFill>
              <a:srgbClr val="ED9B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8"/>
            <p:cNvSpPr/>
            <p:nvPr/>
          </p:nvSpPr>
          <p:spPr>
            <a:xfrm>
              <a:off x="9269114" y="-1263982"/>
              <a:ext cx="22349" cy="52732"/>
            </a:xfrm>
            <a:custGeom>
              <a:rect b="b" l="l" r="r" t="t"/>
              <a:pathLst>
                <a:path extrusionOk="0" h="663" w="281">
                  <a:moveTo>
                    <a:pt x="236" y="1"/>
                  </a:moveTo>
                  <a:cubicBezTo>
                    <a:pt x="198" y="1"/>
                    <a:pt x="76" y="337"/>
                    <a:pt x="64" y="362"/>
                  </a:cubicBezTo>
                  <a:cubicBezTo>
                    <a:pt x="0" y="511"/>
                    <a:pt x="54" y="597"/>
                    <a:pt x="200" y="648"/>
                  </a:cubicBezTo>
                  <a:cubicBezTo>
                    <a:pt x="218" y="656"/>
                    <a:pt x="234" y="659"/>
                    <a:pt x="251" y="662"/>
                  </a:cubicBezTo>
                  <a:cubicBezTo>
                    <a:pt x="252" y="662"/>
                    <a:pt x="254" y="662"/>
                    <a:pt x="255" y="662"/>
                  </a:cubicBezTo>
                  <a:cubicBezTo>
                    <a:pt x="275" y="662"/>
                    <a:pt x="281" y="630"/>
                    <a:pt x="260" y="625"/>
                  </a:cubicBezTo>
                  <a:cubicBezTo>
                    <a:pt x="209" y="605"/>
                    <a:pt x="142" y="582"/>
                    <a:pt x="105" y="541"/>
                  </a:cubicBezTo>
                  <a:cubicBezTo>
                    <a:pt x="70" y="499"/>
                    <a:pt x="84" y="436"/>
                    <a:pt x="106" y="378"/>
                  </a:cubicBezTo>
                  <a:cubicBezTo>
                    <a:pt x="149" y="259"/>
                    <a:pt x="197" y="138"/>
                    <a:pt x="246" y="22"/>
                  </a:cubicBezTo>
                  <a:cubicBezTo>
                    <a:pt x="245" y="7"/>
                    <a:pt x="241" y="1"/>
                    <a:pt x="2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8"/>
            <p:cNvSpPr/>
            <p:nvPr/>
          </p:nvSpPr>
          <p:spPr>
            <a:xfrm>
              <a:off x="9392714" y="-1225327"/>
              <a:ext cx="12328" cy="12169"/>
            </a:xfrm>
            <a:custGeom>
              <a:rect b="b" l="l" r="r" t="t"/>
              <a:pathLst>
                <a:path extrusionOk="0" h="153" w="155">
                  <a:moveTo>
                    <a:pt x="130" y="1"/>
                  </a:moveTo>
                  <a:cubicBezTo>
                    <a:pt x="126" y="1"/>
                    <a:pt x="122" y="2"/>
                    <a:pt x="119" y="6"/>
                  </a:cubicBezTo>
                  <a:cubicBezTo>
                    <a:pt x="91" y="38"/>
                    <a:pt x="42" y="81"/>
                    <a:pt x="11" y="112"/>
                  </a:cubicBezTo>
                  <a:cubicBezTo>
                    <a:pt x="3" y="119"/>
                    <a:pt x="1" y="134"/>
                    <a:pt x="8" y="143"/>
                  </a:cubicBezTo>
                  <a:cubicBezTo>
                    <a:pt x="11" y="149"/>
                    <a:pt x="18" y="152"/>
                    <a:pt x="25" y="152"/>
                  </a:cubicBezTo>
                  <a:cubicBezTo>
                    <a:pt x="30" y="152"/>
                    <a:pt x="34" y="151"/>
                    <a:pt x="38" y="148"/>
                  </a:cubicBezTo>
                  <a:cubicBezTo>
                    <a:pt x="83" y="113"/>
                    <a:pt x="113" y="76"/>
                    <a:pt x="146" y="29"/>
                  </a:cubicBezTo>
                  <a:cubicBezTo>
                    <a:pt x="155" y="16"/>
                    <a:pt x="142" y="1"/>
                    <a:pt x="1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8"/>
            <p:cNvSpPr/>
            <p:nvPr/>
          </p:nvSpPr>
          <p:spPr>
            <a:xfrm>
              <a:off x="9170011" y="-1439918"/>
              <a:ext cx="355044" cy="356158"/>
            </a:xfrm>
            <a:custGeom>
              <a:rect b="b" l="l" r="r" t="t"/>
              <a:pathLst>
                <a:path extrusionOk="0" h="4478" w="4464">
                  <a:moveTo>
                    <a:pt x="2441" y="1"/>
                  </a:moveTo>
                  <a:cubicBezTo>
                    <a:pt x="2434" y="1"/>
                    <a:pt x="2427" y="1"/>
                    <a:pt x="2420" y="1"/>
                  </a:cubicBezTo>
                  <a:cubicBezTo>
                    <a:pt x="1950" y="6"/>
                    <a:pt x="1789" y="272"/>
                    <a:pt x="1668" y="272"/>
                  </a:cubicBezTo>
                  <a:cubicBezTo>
                    <a:pt x="1657" y="272"/>
                    <a:pt x="1646" y="270"/>
                    <a:pt x="1635" y="265"/>
                  </a:cubicBezTo>
                  <a:cubicBezTo>
                    <a:pt x="1466" y="187"/>
                    <a:pt x="1283" y="132"/>
                    <a:pt x="1109" y="132"/>
                  </a:cubicBezTo>
                  <a:cubicBezTo>
                    <a:pt x="974" y="132"/>
                    <a:pt x="846" y="165"/>
                    <a:pt x="735" y="245"/>
                  </a:cubicBezTo>
                  <a:cubicBezTo>
                    <a:pt x="0" y="777"/>
                    <a:pt x="437" y="1844"/>
                    <a:pt x="688" y="1844"/>
                  </a:cubicBezTo>
                  <a:cubicBezTo>
                    <a:pt x="715" y="1844"/>
                    <a:pt x="740" y="1831"/>
                    <a:pt x="761" y="1804"/>
                  </a:cubicBezTo>
                  <a:cubicBezTo>
                    <a:pt x="773" y="1788"/>
                    <a:pt x="849" y="1585"/>
                    <a:pt x="976" y="1479"/>
                  </a:cubicBezTo>
                  <a:cubicBezTo>
                    <a:pt x="1008" y="1452"/>
                    <a:pt x="1026" y="1438"/>
                    <a:pt x="1039" y="1438"/>
                  </a:cubicBezTo>
                  <a:cubicBezTo>
                    <a:pt x="1054" y="1438"/>
                    <a:pt x="1062" y="1459"/>
                    <a:pt x="1080" y="1505"/>
                  </a:cubicBezTo>
                  <a:cubicBezTo>
                    <a:pt x="1140" y="1663"/>
                    <a:pt x="1295" y="1847"/>
                    <a:pt x="1480" y="1847"/>
                  </a:cubicBezTo>
                  <a:cubicBezTo>
                    <a:pt x="1501" y="1847"/>
                    <a:pt x="1523" y="1845"/>
                    <a:pt x="1545" y="1840"/>
                  </a:cubicBezTo>
                  <a:cubicBezTo>
                    <a:pt x="1719" y="1799"/>
                    <a:pt x="1822" y="1595"/>
                    <a:pt x="1904" y="1455"/>
                  </a:cubicBezTo>
                  <a:cubicBezTo>
                    <a:pt x="1916" y="1434"/>
                    <a:pt x="1928" y="1424"/>
                    <a:pt x="1943" y="1424"/>
                  </a:cubicBezTo>
                  <a:cubicBezTo>
                    <a:pt x="1954" y="1424"/>
                    <a:pt x="1967" y="1429"/>
                    <a:pt x="1981" y="1440"/>
                  </a:cubicBezTo>
                  <a:cubicBezTo>
                    <a:pt x="2132" y="1561"/>
                    <a:pt x="2210" y="1739"/>
                    <a:pt x="2269" y="1923"/>
                  </a:cubicBezTo>
                  <a:cubicBezTo>
                    <a:pt x="2337" y="2142"/>
                    <a:pt x="2492" y="2426"/>
                    <a:pt x="2741" y="2467"/>
                  </a:cubicBezTo>
                  <a:cubicBezTo>
                    <a:pt x="2928" y="2498"/>
                    <a:pt x="3185" y="2441"/>
                    <a:pt x="3172" y="2722"/>
                  </a:cubicBezTo>
                  <a:cubicBezTo>
                    <a:pt x="3158" y="3011"/>
                    <a:pt x="2874" y="3037"/>
                    <a:pt x="2754" y="3364"/>
                  </a:cubicBezTo>
                  <a:cubicBezTo>
                    <a:pt x="2645" y="3661"/>
                    <a:pt x="2573" y="4073"/>
                    <a:pt x="2780" y="4337"/>
                  </a:cubicBezTo>
                  <a:cubicBezTo>
                    <a:pt x="2858" y="4437"/>
                    <a:pt x="2942" y="4478"/>
                    <a:pt x="3026" y="4478"/>
                  </a:cubicBezTo>
                  <a:cubicBezTo>
                    <a:pt x="3326" y="4478"/>
                    <a:pt x="3627" y="3947"/>
                    <a:pt x="3681" y="3663"/>
                  </a:cubicBezTo>
                  <a:cubicBezTo>
                    <a:pt x="3687" y="3634"/>
                    <a:pt x="3694" y="3623"/>
                    <a:pt x="3704" y="3623"/>
                  </a:cubicBezTo>
                  <a:cubicBezTo>
                    <a:pt x="3735" y="3623"/>
                    <a:pt x="3799" y="3722"/>
                    <a:pt x="3960" y="3761"/>
                  </a:cubicBezTo>
                  <a:cubicBezTo>
                    <a:pt x="3988" y="3768"/>
                    <a:pt x="4015" y="3771"/>
                    <a:pt x="4042" y="3771"/>
                  </a:cubicBezTo>
                  <a:cubicBezTo>
                    <a:pt x="4260" y="3771"/>
                    <a:pt x="4417" y="3548"/>
                    <a:pt x="4435" y="3322"/>
                  </a:cubicBezTo>
                  <a:cubicBezTo>
                    <a:pt x="4464" y="2963"/>
                    <a:pt x="4397" y="2611"/>
                    <a:pt x="4124" y="2160"/>
                  </a:cubicBezTo>
                  <a:cubicBezTo>
                    <a:pt x="4107" y="2131"/>
                    <a:pt x="4113" y="2117"/>
                    <a:pt x="4143" y="2109"/>
                  </a:cubicBezTo>
                  <a:cubicBezTo>
                    <a:pt x="4310" y="2071"/>
                    <a:pt x="4381" y="2059"/>
                    <a:pt x="4385" y="1892"/>
                  </a:cubicBezTo>
                  <a:cubicBezTo>
                    <a:pt x="4407" y="973"/>
                    <a:pt x="3494" y="1"/>
                    <a:pt x="24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8"/>
            <p:cNvSpPr/>
            <p:nvPr/>
          </p:nvSpPr>
          <p:spPr>
            <a:xfrm>
              <a:off x="9302520" y="-1403649"/>
              <a:ext cx="18293" cy="69116"/>
            </a:xfrm>
            <a:custGeom>
              <a:rect b="b" l="l" r="r" t="t"/>
              <a:pathLst>
                <a:path extrusionOk="0" h="869" w="230">
                  <a:moveTo>
                    <a:pt x="24" y="0"/>
                  </a:moveTo>
                  <a:cubicBezTo>
                    <a:pt x="12" y="0"/>
                    <a:pt x="0" y="13"/>
                    <a:pt x="7" y="25"/>
                  </a:cubicBezTo>
                  <a:cubicBezTo>
                    <a:pt x="127" y="278"/>
                    <a:pt x="154" y="572"/>
                    <a:pt x="184" y="849"/>
                  </a:cubicBezTo>
                  <a:cubicBezTo>
                    <a:pt x="184" y="862"/>
                    <a:pt x="195" y="869"/>
                    <a:pt x="206" y="869"/>
                  </a:cubicBezTo>
                  <a:cubicBezTo>
                    <a:pt x="218" y="869"/>
                    <a:pt x="230" y="861"/>
                    <a:pt x="229" y="846"/>
                  </a:cubicBezTo>
                  <a:cubicBezTo>
                    <a:pt x="204" y="559"/>
                    <a:pt x="169" y="269"/>
                    <a:pt x="38" y="9"/>
                  </a:cubicBezTo>
                  <a:cubicBezTo>
                    <a:pt x="35" y="3"/>
                    <a:pt x="30" y="0"/>
                    <a:pt x="24"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8"/>
            <p:cNvSpPr/>
            <p:nvPr/>
          </p:nvSpPr>
          <p:spPr>
            <a:xfrm>
              <a:off x="9207473" y="-1412955"/>
              <a:ext cx="45096" cy="100771"/>
            </a:xfrm>
            <a:custGeom>
              <a:rect b="b" l="l" r="r" t="t"/>
              <a:pathLst>
                <a:path extrusionOk="0" h="1267" w="567">
                  <a:moveTo>
                    <a:pt x="548" y="1"/>
                  </a:moveTo>
                  <a:cubicBezTo>
                    <a:pt x="546" y="1"/>
                    <a:pt x="544" y="1"/>
                    <a:pt x="542" y="2"/>
                  </a:cubicBezTo>
                  <a:cubicBezTo>
                    <a:pt x="424" y="42"/>
                    <a:pt x="322" y="116"/>
                    <a:pt x="244" y="209"/>
                  </a:cubicBezTo>
                  <a:cubicBezTo>
                    <a:pt x="1" y="500"/>
                    <a:pt x="42" y="911"/>
                    <a:pt x="139" y="1250"/>
                  </a:cubicBezTo>
                  <a:cubicBezTo>
                    <a:pt x="142" y="1262"/>
                    <a:pt x="151" y="1267"/>
                    <a:pt x="160" y="1267"/>
                  </a:cubicBezTo>
                  <a:cubicBezTo>
                    <a:pt x="174" y="1267"/>
                    <a:pt x="189" y="1255"/>
                    <a:pt x="183" y="1238"/>
                  </a:cubicBezTo>
                  <a:cubicBezTo>
                    <a:pt x="48" y="810"/>
                    <a:pt x="65" y="218"/>
                    <a:pt x="551" y="35"/>
                  </a:cubicBezTo>
                  <a:cubicBezTo>
                    <a:pt x="561" y="33"/>
                    <a:pt x="567" y="22"/>
                    <a:pt x="564" y="12"/>
                  </a:cubicBezTo>
                  <a:cubicBezTo>
                    <a:pt x="562" y="5"/>
                    <a:pt x="555" y="1"/>
                    <a:pt x="548" y="1"/>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8"/>
            <p:cNvSpPr/>
            <p:nvPr/>
          </p:nvSpPr>
          <p:spPr>
            <a:xfrm>
              <a:off x="9421507" y="-1390684"/>
              <a:ext cx="81126" cy="97192"/>
            </a:xfrm>
            <a:custGeom>
              <a:rect b="b" l="l" r="r" t="t"/>
              <a:pathLst>
                <a:path extrusionOk="0" h="1222" w="1020">
                  <a:moveTo>
                    <a:pt x="25" y="1"/>
                  </a:moveTo>
                  <a:cubicBezTo>
                    <a:pt x="10" y="1"/>
                    <a:pt x="0" y="26"/>
                    <a:pt x="17" y="36"/>
                  </a:cubicBezTo>
                  <a:cubicBezTo>
                    <a:pt x="448" y="309"/>
                    <a:pt x="824" y="709"/>
                    <a:pt x="973" y="1205"/>
                  </a:cubicBezTo>
                  <a:cubicBezTo>
                    <a:pt x="976" y="1215"/>
                    <a:pt x="985" y="1222"/>
                    <a:pt x="995" y="1222"/>
                  </a:cubicBezTo>
                  <a:cubicBezTo>
                    <a:pt x="997" y="1222"/>
                    <a:pt x="1000" y="1221"/>
                    <a:pt x="1002" y="1221"/>
                  </a:cubicBezTo>
                  <a:cubicBezTo>
                    <a:pt x="1013" y="1217"/>
                    <a:pt x="1019" y="1204"/>
                    <a:pt x="1016" y="1192"/>
                  </a:cubicBezTo>
                  <a:cubicBezTo>
                    <a:pt x="868" y="683"/>
                    <a:pt x="479" y="276"/>
                    <a:pt x="34" y="4"/>
                  </a:cubicBezTo>
                  <a:cubicBezTo>
                    <a:pt x="31" y="2"/>
                    <a:pt x="28" y="1"/>
                    <a:pt x="25" y="1"/>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8"/>
            <p:cNvSpPr/>
            <p:nvPr/>
          </p:nvSpPr>
          <p:spPr>
            <a:xfrm>
              <a:off x="9482114" y="-1258971"/>
              <a:ext cx="20838" cy="101009"/>
            </a:xfrm>
            <a:custGeom>
              <a:rect b="b" l="l" r="r" t="t"/>
              <a:pathLst>
                <a:path extrusionOk="0" h="1270" w="262">
                  <a:moveTo>
                    <a:pt x="22" y="1"/>
                  </a:moveTo>
                  <a:cubicBezTo>
                    <a:pt x="12" y="1"/>
                    <a:pt x="0" y="11"/>
                    <a:pt x="5" y="24"/>
                  </a:cubicBezTo>
                  <a:cubicBezTo>
                    <a:pt x="76" y="216"/>
                    <a:pt x="121" y="431"/>
                    <a:pt x="152" y="634"/>
                  </a:cubicBezTo>
                  <a:cubicBezTo>
                    <a:pt x="173" y="829"/>
                    <a:pt x="210" y="1059"/>
                    <a:pt x="109" y="1233"/>
                  </a:cubicBezTo>
                  <a:cubicBezTo>
                    <a:pt x="101" y="1243"/>
                    <a:pt x="102" y="1259"/>
                    <a:pt x="114" y="1266"/>
                  </a:cubicBezTo>
                  <a:cubicBezTo>
                    <a:pt x="118" y="1269"/>
                    <a:pt x="122" y="1270"/>
                    <a:pt x="126" y="1270"/>
                  </a:cubicBezTo>
                  <a:cubicBezTo>
                    <a:pt x="134" y="1270"/>
                    <a:pt x="141" y="1266"/>
                    <a:pt x="145" y="1260"/>
                  </a:cubicBezTo>
                  <a:cubicBezTo>
                    <a:pt x="262" y="1066"/>
                    <a:pt x="221" y="837"/>
                    <a:pt x="196" y="627"/>
                  </a:cubicBezTo>
                  <a:cubicBezTo>
                    <a:pt x="160" y="416"/>
                    <a:pt x="117" y="214"/>
                    <a:pt x="37" y="11"/>
                  </a:cubicBezTo>
                  <a:cubicBezTo>
                    <a:pt x="34" y="4"/>
                    <a:pt x="28" y="1"/>
                    <a:pt x="22" y="1"/>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8"/>
            <p:cNvSpPr/>
            <p:nvPr/>
          </p:nvSpPr>
          <p:spPr>
            <a:xfrm>
              <a:off x="9405361" y="-1161300"/>
              <a:ext cx="40245" cy="46926"/>
            </a:xfrm>
            <a:custGeom>
              <a:rect b="b" l="l" r="r" t="t"/>
              <a:pathLst>
                <a:path extrusionOk="0" h="590" w="506">
                  <a:moveTo>
                    <a:pt x="485" y="0"/>
                  </a:moveTo>
                  <a:cubicBezTo>
                    <a:pt x="478" y="0"/>
                    <a:pt x="471" y="4"/>
                    <a:pt x="468" y="12"/>
                  </a:cubicBezTo>
                  <a:cubicBezTo>
                    <a:pt x="399" y="223"/>
                    <a:pt x="295" y="543"/>
                    <a:pt x="31" y="544"/>
                  </a:cubicBezTo>
                  <a:cubicBezTo>
                    <a:pt x="31" y="544"/>
                    <a:pt x="30" y="544"/>
                    <a:pt x="29" y="544"/>
                  </a:cubicBezTo>
                  <a:cubicBezTo>
                    <a:pt x="3" y="544"/>
                    <a:pt x="1" y="586"/>
                    <a:pt x="28" y="589"/>
                  </a:cubicBezTo>
                  <a:cubicBezTo>
                    <a:pt x="33" y="590"/>
                    <a:pt x="38" y="590"/>
                    <a:pt x="42" y="590"/>
                  </a:cubicBezTo>
                  <a:cubicBezTo>
                    <a:pt x="326" y="590"/>
                    <a:pt x="438" y="249"/>
                    <a:pt x="503" y="22"/>
                  </a:cubicBezTo>
                  <a:cubicBezTo>
                    <a:pt x="506" y="9"/>
                    <a:pt x="495" y="0"/>
                    <a:pt x="485"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8"/>
            <p:cNvSpPr/>
            <p:nvPr/>
          </p:nvSpPr>
          <p:spPr>
            <a:xfrm>
              <a:off x="8913346" y="-856673"/>
              <a:ext cx="849831" cy="514910"/>
            </a:xfrm>
            <a:custGeom>
              <a:rect b="b" l="l" r="r" t="t"/>
              <a:pathLst>
                <a:path extrusionOk="0" h="6474" w="10685">
                  <a:moveTo>
                    <a:pt x="1" y="1"/>
                  </a:moveTo>
                  <a:lnTo>
                    <a:pt x="1" y="6473"/>
                  </a:lnTo>
                  <a:lnTo>
                    <a:pt x="10685" y="6473"/>
                  </a:lnTo>
                  <a:lnTo>
                    <a:pt x="106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8"/>
            <p:cNvSpPr/>
            <p:nvPr/>
          </p:nvSpPr>
          <p:spPr>
            <a:xfrm>
              <a:off x="8913346" y="-856673"/>
              <a:ext cx="849911" cy="514910"/>
            </a:xfrm>
            <a:custGeom>
              <a:rect b="b" l="l" r="r" t="t"/>
              <a:pathLst>
                <a:path extrusionOk="0" h="6474" w="10686">
                  <a:moveTo>
                    <a:pt x="9416" y="1"/>
                  </a:moveTo>
                  <a:cubicBezTo>
                    <a:pt x="9409" y="1409"/>
                    <a:pt x="8716" y="5499"/>
                    <a:pt x="959" y="5499"/>
                  </a:cubicBezTo>
                  <a:cubicBezTo>
                    <a:pt x="651" y="5499"/>
                    <a:pt x="331" y="5493"/>
                    <a:pt x="1" y="5480"/>
                  </a:cubicBezTo>
                  <a:lnTo>
                    <a:pt x="1" y="6473"/>
                  </a:lnTo>
                  <a:lnTo>
                    <a:pt x="10686" y="6473"/>
                  </a:lnTo>
                  <a:lnTo>
                    <a:pt x="10686" y="1"/>
                  </a:ln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8"/>
            <p:cNvSpPr/>
            <p:nvPr/>
          </p:nvSpPr>
          <p:spPr>
            <a:xfrm>
              <a:off x="9015869" y="-803542"/>
              <a:ext cx="66650" cy="62594"/>
            </a:xfrm>
            <a:custGeom>
              <a:rect b="b" l="l" r="r" t="t"/>
              <a:pathLst>
                <a:path extrusionOk="0" h="787" w="838">
                  <a:moveTo>
                    <a:pt x="420" y="1"/>
                  </a:moveTo>
                  <a:cubicBezTo>
                    <a:pt x="412" y="1"/>
                    <a:pt x="403" y="5"/>
                    <a:pt x="398" y="15"/>
                  </a:cubicBezTo>
                  <a:lnTo>
                    <a:pt x="289" y="235"/>
                  </a:lnTo>
                  <a:cubicBezTo>
                    <a:pt x="286" y="242"/>
                    <a:pt x="278" y="247"/>
                    <a:pt x="271" y="248"/>
                  </a:cubicBezTo>
                  <a:lnTo>
                    <a:pt x="27" y="284"/>
                  </a:lnTo>
                  <a:cubicBezTo>
                    <a:pt x="8" y="287"/>
                    <a:pt x="0" y="309"/>
                    <a:pt x="14" y="324"/>
                  </a:cubicBezTo>
                  <a:lnTo>
                    <a:pt x="190" y="496"/>
                  </a:lnTo>
                  <a:cubicBezTo>
                    <a:pt x="195" y="501"/>
                    <a:pt x="198" y="508"/>
                    <a:pt x="196" y="517"/>
                  </a:cubicBezTo>
                  <a:lnTo>
                    <a:pt x="155" y="759"/>
                  </a:lnTo>
                  <a:cubicBezTo>
                    <a:pt x="154" y="774"/>
                    <a:pt x="165" y="786"/>
                    <a:pt x="179" y="786"/>
                  </a:cubicBezTo>
                  <a:cubicBezTo>
                    <a:pt x="183" y="786"/>
                    <a:pt x="186" y="785"/>
                    <a:pt x="190" y="784"/>
                  </a:cubicBezTo>
                  <a:lnTo>
                    <a:pt x="409" y="669"/>
                  </a:lnTo>
                  <a:cubicBezTo>
                    <a:pt x="412" y="667"/>
                    <a:pt x="416" y="666"/>
                    <a:pt x="420" y="666"/>
                  </a:cubicBezTo>
                  <a:cubicBezTo>
                    <a:pt x="423" y="666"/>
                    <a:pt x="427" y="667"/>
                    <a:pt x="430" y="669"/>
                  </a:cubicBezTo>
                  <a:lnTo>
                    <a:pt x="648" y="784"/>
                  </a:lnTo>
                  <a:cubicBezTo>
                    <a:pt x="652" y="786"/>
                    <a:pt x="656" y="787"/>
                    <a:pt x="660" y="787"/>
                  </a:cubicBezTo>
                  <a:cubicBezTo>
                    <a:pt x="674" y="787"/>
                    <a:pt x="686" y="774"/>
                    <a:pt x="683" y="759"/>
                  </a:cubicBezTo>
                  <a:lnTo>
                    <a:pt x="642" y="517"/>
                  </a:lnTo>
                  <a:cubicBezTo>
                    <a:pt x="641" y="508"/>
                    <a:pt x="643" y="501"/>
                    <a:pt x="648" y="496"/>
                  </a:cubicBezTo>
                  <a:lnTo>
                    <a:pt x="825" y="324"/>
                  </a:lnTo>
                  <a:cubicBezTo>
                    <a:pt x="838" y="311"/>
                    <a:pt x="831" y="287"/>
                    <a:pt x="811" y="284"/>
                  </a:cubicBezTo>
                  <a:lnTo>
                    <a:pt x="568" y="248"/>
                  </a:lnTo>
                  <a:cubicBezTo>
                    <a:pt x="560" y="247"/>
                    <a:pt x="554" y="242"/>
                    <a:pt x="549" y="235"/>
                  </a:cubicBezTo>
                  <a:lnTo>
                    <a:pt x="441" y="15"/>
                  </a:lnTo>
                  <a:cubicBezTo>
                    <a:pt x="437" y="5"/>
                    <a:pt x="429" y="1"/>
                    <a:pt x="4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8"/>
            <p:cNvSpPr/>
            <p:nvPr/>
          </p:nvSpPr>
          <p:spPr>
            <a:xfrm>
              <a:off x="9163171" y="-820961"/>
              <a:ext cx="61321" cy="57424"/>
            </a:xfrm>
            <a:custGeom>
              <a:rect b="b" l="l" r="r" t="t"/>
              <a:pathLst>
                <a:path extrusionOk="0" h="722" w="771">
                  <a:moveTo>
                    <a:pt x="385" y="0"/>
                  </a:moveTo>
                  <a:cubicBezTo>
                    <a:pt x="378" y="0"/>
                    <a:pt x="370" y="4"/>
                    <a:pt x="366" y="12"/>
                  </a:cubicBezTo>
                  <a:lnTo>
                    <a:pt x="266" y="214"/>
                  </a:lnTo>
                  <a:cubicBezTo>
                    <a:pt x="262" y="220"/>
                    <a:pt x="257" y="224"/>
                    <a:pt x="249" y="225"/>
                  </a:cubicBezTo>
                  <a:lnTo>
                    <a:pt x="25" y="258"/>
                  </a:lnTo>
                  <a:cubicBezTo>
                    <a:pt x="6" y="260"/>
                    <a:pt x="0" y="282"/>
                    <a:pt x="13" y="295"/>
                  </a:cubicBezTo>
                  <a:lnTo>
                    <a:pt x="175" y="453"/>
                  </a:lnTo>
                  <a:cubicBezTo>
                    <a:pt x="180" y="458"/>
                    <a:pt x="182" y="466"/>
                    <a:pt x="181" y="472"/>
                  </a:cubicBezTo>
                  <a:lnTo>
                    <a:pt x="143" y="696"/>
                  </a:lnTo>
                  <a:cubicBezTo>
                    <a:pt x="141" y="709"/>
                    <a:pt x="152" y="721"/>
                    <a:pt x="165" y="721"/>
                  </a:cubicBezTo>
                  <a:cubicBezTo>
                    <a:pt x="168" y="721"/>
                    <a:pt x="172" y="720"/>
                    <a:pt x="175" y="718"/>
                  </a:cubicBezTo>
                  <a:lnTo>
                    <a:pt x="375" y="613"/>
                  </a:lnTo>
                  <a:cubicBezTo>
                    <a:pt x="378" y="611"/>
                    <a:pt x="382" y="610"/>
                    <a:pt x="385" y="610"/>
                  </a:cubicBezTo>
                  <a:cubicBezTo>
                    <a:pt x="389" y="610"/>
                    <a:pt x="393" y="611"/>
                    <a:pt x="396" y="613"/>
                  </a:cubicBezTo>
                  <a:lnTo>
                    <a:pt x="596" y="718"/>
                  </a:lnTo>
                  <a:cubicBezTo>
                    <a:pt x="599" y="720"/>
                    <a:pt x="603" y="721"/>
                    <a:pt x="606" y="721"/>
                  </a:cubicBezTo>
                  <a:cubicBezTo>
                    <a:pt x="619" y="721"/>
                    <a:pt x="630" y="709"/>
                    <a:pt x="628" y="696"/>
                  </a:cubicBezTo>
                  <a:lnTo>
                    <a:pt x="590" y="472"/>
                  </a:lnTo>
                  <a:cubicBezTo>
                    <a:pt x="588" y="465"/>
                    <a:pt x="591" y="458"/>
                    <a:pt x="596" y="453"/>
                  </a:cubicBezTo>
                  <a:lnTo>
                    <a:pt x="757" y="295"/>
                  </a:lnTo>
                  <a:cubicBezTo>
                    <a:pt x="770" y="282"/>
                    <a:pt x="764" y="260"/>
                    <a:pt x="746" y="258"/>
                  </a:cubicBezTo>
                  <a:lnTo>
                    <a:pt x="521" y="225"/>
                  </a:lnTo>
                  <a:cubicBezTo>
                    <a:pt x="514" y="224"/>
                    <a:pt x="508" y="220"/>
                    <a:pt x="504" y="214"/>
                  </a:cubicBezTo>
                  <a:lnTo>
                    <a:pt x="405" y="12"/>
                  </a:lnTo>
                  <a:cubicBezTo>
                    <a:pt x="401" y="4"/>
                    <a:pt x="393" y="0"/>
                    <a:pt x="3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8"/>
            <p:cNvSpPr/>
            <p:nvPr/>
          </p:nvSpPr>
          <p:spPr>
            <a:xfrm>
              <a:off x="9304906" y="-803542"/>
              <a:ext cx="66809" cy="62594"/>
            </a:xfrm>
            <a:custGeom>
              <a:rect b="b" l="l" r="r" t="t"/>
              <a:pathLst>
                <a:path extrusionOk="0" h="787" w="840">
                  <a:moveTo>
                    <a:pt x="420" y="1"/>
                  </a:moveTo>
                  <a:cubicBezTo>
                    <a:pt x="412" y="1"/>
                    <a:pt x="404" y="5"/>
                    <a:pt x="399" y="15"/>
                  </a:cubicBezTo>
                  <a:lnTo>
                    <a:pt x="289" y="235"/>
                  </a:lnTo>
                  <a:cubicBezTo>
                    <a:pt x="286" y="242"/>
                    <a:pt x="279" y="247"/>
                    <a:pt x="272" y="248"/>
                  </a:cubicBezTo>
                  <a:lnTo>
                    <a:pt x="27" y="284"/>
                  </a:lnTo>
                  <a:cubicBezTo>
                    <a:pt x="9" y="287"/>
                    <a:pt x="1" y="309"/>
                    <a:pt x="15" y="324"/>
                  </a:cubicBezTo>
                  <a:lnTo>
                    <a:pt x="191" y="496"/>
                  </a:lnTo>
                  <a:cubicBezTo>
                    <a:pt x="196" y="501"/>
                    <a:pt x="199" y="508"/>
                    <a:pt x="197" y="517"/>
                  </a:cubicBezTo>
                  <a:lnTo>
                    <a:pt x="156" y="759"/>
                  </a:lnTo>
                  <a:cubicBezTo>
                    <a:pt x="154" y="774"/>
                    <a:pt x="166" y="786"/>
                    <a:pt x="180" y="786"/>
                  </a:cubicBezTo>
                  <a:cubicBezTo>
                    <a:pt x="183" y="786"/>
                    <a:pt x="187" y="785"/>
                    <a:pt x="191" y="784"/>
                  </a:cubicBezTo>
                  <a:lnTo>
                    <a:pt x="409" y="669"/>
                  </a:lnTo>
                  <a:cubicBezTo>
                    <a:pt x="412" y="667"/>
                    <a:pt x="416" y="666"/>
                    <a:pt x="420" y="666"/>
                  </a:cubicBezTo>
                  <a:cubicBezTo>
                    <a:pt x="424" y="666"/>
                    <a:pt x="428" y="667"/>
                    <a:pt x="431" y="669"/>
                  </a:cubicBezTo>
                  <a:lnTo>
                    <a:pt x="649" y="784"/>
                  </a:lnTo>
                  <a:cubicBezTo>
                    <a:pt x="653" y="786"/>
                    <a:pt x="657" y="787"/>
                    <a:pt x="661" y="787"/>
                  </a:cubicBezTo>
                  <a:cubicBezTo>
                    <a:pt x="675" y="787"/>
                    <a:pt x="687" y="774"/>
                    <a:pt x="684" y="759"/>
                  </a:cubicBezTo>
                  <a:lnTo>
                    <a:pt x="642" y="517"/>
                  </a:lnTo>
                  <a:cubicBezTo>
                    <a:pt x="641" y="508"/>
                    <a:pt x="643" y="501"/>
                    <a:pt x="649" y="496"/>
                  </a:cubicBezTo>
                  <a:lnTo>
                    <a:pt x="825" y="324"/>
                  </a:lnTo>
                  <a:cubicBezTo>
                    <a:pt x="840" y="311"/>
                    <a:pt x="831" y="287"/>
                    <a:pt x="812" y="284"/>
                  </a:cubicBezTo>
                  <a:lnTo>
                    <a:pt x="569" y="248"/>
                  </a:lnTo>
                  <a:cubicBezTo>
                    <a:pt x="560" y="247"/>
                    <a:pt x="554" y="242"/>
                    <a:pt x="550" y="235"/>
                  </a:cubicBezTo>
                  <a:lnTo>
                    <a:pt x="441" y="15"/>
                  </a:lnTo>
                  <a:cubicBezTo>
                    <a:pt x="437" y="5"/>
                    <a:pt x="428" y="1"/>
                    <a:pt x="4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8"/>
            <p:cNvSpPr/>
            <p:nvPr/>
          </p:nvSpPr>
          <p:spPr>
            <a:xfrm>
              <a:off x="9452208" y="-820961"/>
              <a:ext cx="61401" cy="57424"/>
            </a:xfrm>
            <a:custGeom>
              <a:rect b="b" l="l" r="r" t="t"/>
              <a:pathLst>
                <a:path extrusionOk="0" h="722" w="772">
                  <a:moveTo>
                    <a:pt x="385" y="0"/>
                  </a:moveTo>
                  <a:cubicBezTo>
                    <a:pt x="378" y="0"/>
                    <a:pt x="370" y="4"/>
                    <a:pt x="367" y="12"/>
                  </a:cubicBezTo>
                  <a:lnTo>
                    <a:pt x="267" y="214"/>
                  </a:lnTo>
                  <a:cubicBezTo>
                    <a:pt x="263" y="220"/>
                    <a:pt x="258" y="224"/>
                    <a:pt x="249" y="225"/>
                  </a:cubicBezTo>
                  <a:lnTo>
                    <a:pt x="26" y="258"/>
                  </a:lnTo>
                  <a:cubicBezTo>
                    <a:pt x="7" y="260"/>
                    <a:pt x="1" y="282"/>
                    <a:pt x="13" y="295"/>
                  </a:cubicBezTo>
                  <a:lnTo>
                    <a:pt x="176" y="453"/>
                  </a:lnTo>
                  <a:cubicBezTo>
                    <a:pt x="181" y="458"/>
                    <a:pt x="183" y="466"/>
                    <a:pt x="182" y="472"/>
                  </a:cubicBezTo>
                  <a:lnTo>
                    <a:pt x="144" y="696"/>
                  </a:lnTo>
                  <a:cubicBezTo>
                    <a:pt x="141" y="709"/>
                    <a:pt x="153" y="721"/>
                    <a:pt x="165" y="721"/>
                  </a:cubicBezTo>
                  <a:cubicBezTo>
                    <a:pt x="169" y="721"/>
                    <a:pt x="172" y="720"/>
                    <a:pt x="176" y="718"/>
                  </a:cubicBezTo>
                  <a:lnTo>
                    <a:pt x="376" y="613"/>
                  </a:lnTo>
                  <a:cubicBezTo>
                    <a:pt x="379" y="611"/>
                    <a:pt x="382" y="610"/>
                    <a:pt x="386" y="610"/>
                  </a:cubicBezTo>
                  <a:cubicBezTo>
                    <a:pt x="390" y="610"/>
                    <a:pt x="393" y="611"/>
                    <a:pt x="396" y="613"/>
                  </a:cubicBezTo>
                  <a:lnTo>
                    <a:pt x="597" y="718"/>
                  </a:lnTo>
                  <a:cubicBezTo>
                    <a:pt x="600" y="720"/>
                    <a:pt x="603" y="721"/>
                    <a:pt x="607" y="721"/>
                  </a:cubicBezTo>
                  <a:cubicBezTo>
                    <a:pt x="620" y="721"/>
                    <a:pt x="631" y="709"/>
                    <a:pt x="628" y="696"/>
                  </a:cubicBezTo>
                  <a:lnTo>
                    <a:pt x="590" y="472"/>
                  </a:lnTo>
                  <a:cubicBezTo>
                    <a:pt x="588" y="465"/>
                    <a:pt x="591" y="458"/>
                    <a:pt x="597" y="453"/>
                  </a:cubicBezTo>
                  <a:lnTo>
                    <a:pt x="758" y="295"/>
                  </a:lnTo>
                  <a:cubicBezTo>
                    <a:pt x="771" y="282"/>
                    <a:pt x="765" y="260"/>
                    <a:pt x="746" y="258"/>
                  </a:cubicBezTo>
                  <a:lnTo>
                    <a:pt x="522" y="225"/>
                  </a:lnTo>
                  <a:cubicBezTo>
                    <a:pt x="514" y="224"/>
                    <a:pt x="508" y="220"/>
                    <a:pt x="505" y="214"/>
                  </a:cubicBezTo>
                  <a:lnTo>
                    <a:pt x="406" y="12"/>
                  </a:lnTo>
                  <a:cubicBezTo>
                    <a:pt x="401" y="4"/>
                    <a:pt x="393" y="0"/>
                    <a:pt x="3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8"/>
            <p:cNvSpPr/>
            <p:nvPr/>
          </p:nvSpPr>
          <p:spPr>
            <a:xfrm>
              <a:off x="9594022" y="-803542"/>
              <a:ext cx="66809" cy="62594"/>
            </a:xfrm>
            <a:custGeom>
              <a:rect b="b" l="l" r="r" t="t"/>
              <a:pathLst>
                <a:path extrusionOk="0" h="787" w="840">
                  <a:moveTo>
                    <a:pt x="419" y="1"/>
                  </a:moveTo>
                  <a:cubicBezTo>
                    <a:pt x="411" y="1"/>
                    <a:pt x="402" y="5"/>
                    <a:pt x="399" y="15"/>
                  </a:cubicBezTo>
                  <a:lnTo>
                    <a:pt x="289" y="235"/>
                  </a:lnTo>
                  <a:cubicBezTo>
                    <a:pt x="286" y="242"/>
                    <a:pt x="279" y="247"/>
                    <a:pt x="271" y="248"/>
                  </a:cubicBezTo>
                  <a:lnTo>
                    <a:pt x="27" y="284"/>
                  </a:lnTo>
                  <a:cubicBezTo>
                    <a:pt x="9" y="287"/>
                    <a:pt x="0" y="309"/>
                    <a:pt x="15" y="324"/>
                  </a:cubicBezTo>
                  <a:lnTo>
                    <a:pt x="190" y="496"/>
                  </a:lnTo>
                  <a:cubicBezTo>
                    <a:pt x="195" y="501"/>
                    <a:pt x="199" y="508"/>
                    <a:pt x="197" y="517"/>
                  </a:cubicBezTo>
                  <a:lnTo>
                    <a:pt x="155" y="759"/>
                  </a:lnTo>
                  <a:cubicBezTo>
                    <a:pt x="154" y="774"/>
                    <a:pt x="166" y="786"/>
                    <a:pt x="180" y="786"/>
                  </a:cubicBezTo>
                  <a:cubicBezTo>
                    <a:pt x="183" y="786"/>
                    <a:pt x="187" y="785"/>
                    <a:pt x="190" y="784"/>
                  </a:cubicBezTo>
                  <a:lnTo>
                    <a:pt x="409" y="669"/>
                  </a:lnTo>
                  <a:cubicBezTo>
                    <a:pt x="412" y="667"/>
                    <a:pt x="416" y="666"/>
                    <a:pt x="420" y="666"/>
                  </a:cubicBezTo>
                  <a:cubicBezTo>
                    <a:pt x="424" y="666"/>
                    <a:pt x="428" y="667"/>
                    <a:pt x="431" y="669"/>
                  </a:cubicBezTo>
                  <a:lnTo>
                    <a:pt x="649" y="784"/>
                  </a:lnTo>
                  <a:cubicBezTo>
                    <a:pt x="653" y="786"/>
                    <a:pt x="657" y="787"/>
                    <a:pt x="661" y="787"/>
                  </a:cubicBezTo>
                  <a:cubicBezTo>
                    <a:pt x="675" y="787"/>
                    <a:pt x="686" y="774"/>
                    <a:pt x="683" y="759"/>
                  </a:cubicBezTo>
                  <a:lnTo>
                    <a:pt x="642" y="517"/>
                  </a:lnTo>
                  <a:cubicBezTo>
                    <a:pt x="641" y="508"/>
                    <a:pt x="644" y="501"/>
                    <a:pt x="649" y="496"/>
                  </a:cubicBezTo>
                  <a:lnTo>
                    <a:pt x="825" y="324"/>
                  </a:lnTo>
                  <a:cubicBezTo>
                    <a:pt x="839" y="311"/>
                    <a:pt x="831" y="287"/>
                    <a:pt x="812" y="284"/>
                  </a:cubicBezTo>
                  <a:lnTo>
                    <a:pt x="568" y="248"/>
                  </a:lnTo>
                  <a:cubicBezTo>
                    <a:pt x="560" y="247"/>
                    <a:pt x="554" y="242"/>
                    <a:pt x="550" y="235"/>
                  </a:cubicBezTo>
                  <a:lnTo>
                    <a:pt x="441" y="15"/>
                  </a:lnTo>
                  <a:cubicBezTo>
                    <a:pt x="436" y="5"/>
                    <a:pt x="428" y="1"/>
                    <a:pt x="4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8"/>
            <p:cNvSpPr/>
            <p:nvPr/>
          </p:nvSpPr>
          <p:spPr>
            <a:xfrm>
              <a:off x="9015869" y="-439979"/>
              <a:ext cx="66650" cy="62515"/>
            </a:xfrm>
            <a:custGeom>
              <a:rect b="b" l="l" r="r" t="t"/>
              <a:pathLst>
                <a:path extrusionOk="0" h="786" w="838">
                  <a:moveTo>
                    <a:pt x="420" y="1"/>
                  </a:moveTo>
                  <a:cubicBezTo>
                    <a:pt x="412" y="1"/>
                    <a:pt x="403" y="5"/>
                    <a:pt x="398" y="14"/>
                  </a:cubicBezTo>
                  <a:lnTo>
                    <a:pt x="289" y="234"/>
                  </a:lnTo>
                  <a:cubicBezTo>
                    <a:pt x="286" y="241"/>
                    <a:pt x="278" y="246"/>
                    <a:pt x="271" y="248"/>
                  </a:cubicBezTo>
                  <a:lnTo>
                    <a:pt x="27" y="284"/>
                  </a:lnTo>
                  <a:cubicBezTo>
                    <a:pt x="8" y="286"/>
                    <a:pt x="0" y="309"/>
                    <a:pt x="14" y="323"/>
                  </a:cubicBezTo>
                  <a:lnTo>
                    <a:pt x="190" y="495"/>
                  </a:lnTo>
                  <a:cubicBezTo>
                    <a:pt x="195" y="500"/>
                    <a:pt x="198" y="507"/>
                    <a:pt x="196" y="516"/>
                  </a:cubicBezTo>
                  <a:lnTo>
                    <a:pt x="155" y="758"/>
                  </a:lnTo>
                  <a:cubicBezTo>
                    <a:pt x="154" y="773"/>
                    <a:pt x="165" y="786"/>
                    <a:pt x="179" y="786"/>
                  </a:cubicBezTo>
                  <a:cubicBezTo>
                    <a:pt x="182" y="786"/>
                    <a:pt x="186" y="785"/>
                    <a:pt x="190" y="783"/>
                  </a:cubicBezTo>
                  <a:lnTo>
                    <a:pt x="409" y="669"/>
                  </a:lnTo>
                  <a:cubicBezTo>
                    <a:pt x="412" y="667"/>
                    <a:pt x="416" y="666"/>
                    <a:pt x="420" y="666"/>
                  </a:cubicBezTo>
                  <a:cubicBezTo>
                    <a:pt x="423" y="666"/>
                    <a:pt x="427" y="667"/>
                    <a:pt x="430" y="669"/>
                  </a:cubicBezTo>
                  <a:lnTo>
                    <a:pt x="648" y="783"/>
                  </a:lnTo>
                  <a:cubicBezTo>
                    <a:pt x="652" y="785"/>
                    <a:pt x="656" y="786"/>
                    <a:pt x="660" y="786"/>
                  </a:cubicBezTo>
                  <a:cubicBezTo>
                    <a:pt x="674" y="786"/>
                    <a:pt x="686" y="773"/>
                    <a:pt x="683" y="758"/>
                  </a:cubicBezTo>
                  <a:lnTo>
                    <a:pt x="642" y="516"/>
                  </a:lnTo>
                  <a:cubicBezTo>
                    <a:pt x="641" y="507"/>
                    <a:pt x="643" y="500"/>
                    <a:pt x="648" y="495"/>
                  </a:cubicBezTo>
                  <a:lnTo>
                    <a:pt x="825" y="323"/>
                  </a:lnTo>
                  <a:cubicBezTo>
                    <a:pt x="838" y="310"/>
                    <a:pt x="831" y="286"/>
                    <a:pt x="811" y="284"/>
                  </a:cubicBezTo>
                  <a:lnTo>
                    <a:pt x="568" y="248"/>
                  </a:lnTo>
                  <a:cubicBezTo>
                    <a:pt x="560" y="246"/>
                    <a:pt x="554" y="241"/>
                    <a:pt x="549" y="234"/>
                  </a:cubicBezTo>
                  <a:lnTo>
                    <a:pt x="441" y="14"/>
                  </a:lnTo>
                  <a:cubicBezTo>
                    <a:pt x="437" y="5"/>
                    <a:pt x="429" y="1"/>
                    <a:pt x="4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8"/>
            <p:cNvSpPr/>
            <p:nvPr/>
          </p:nvSpPr>
          <p:spPr>
            <a:xfrm>
              <a:off x="9163171" y="-457477"/>
              <a:ext cx="61321" cy="57424"/>
            </a:xfrm>
            <a:custGeom>
              <a:rect b="b" l="l" r="r" t="t"/>
              <a:pathLst>
                <a:path extrusionOk="0" h="722" w="771">
                  <a:moveTo>
                    <a:pt x="385" y="0"/>
                  </a:moveTo>
                  <a:cubicBezTo>
                    <a:pt x="378" y="0"/>
                    <a:pt x="370" y="4"/>
                    <a:pt x="366" y="12"/>
                  </a:cubicBezTo>
                  <a:lnTo>
                    <a:pt x="266" y="214"/>
                  </a:lnTo>
                  <a:cubicBezTo>
                    <a:pt x="262" y="221"/>
                    <a:pt x="257" y="224"/>
                    <a:pt x="249" y="226"/>
                  </a:cubicBezTo>
                  <a:lnTo>
                    <a:pt x="25" y="258"/>
                  </a:lnTo>
                  <a:cubicBezTo>
                    <a:pt x="6" y="260"/>
                    <a:pt x="0" y="283"/>
                    <a:pt x="13" y="295"/>
                  </a:cubicBezTo>
                  <a:lnTo>
                    <a:pt x="175" y="453"/>
                  </a:lnTo>
                  <a:cubicBezTo>
                    <a:pt x="180" y="458"/>
                    <a:pt x="182" y="466"/>
                    <a:pt x="181" y="473"/>
                  </a:cubicBezTo>
                  <a:lnTo>
                    <a:pt x="143" y="696"/>
                  </a:lnTo>
                  <a:cubicBezTo>
                    <a:pt x="141" y="710"/>
                    <a:pt x="152" y="722"/>
                    <a:pt x="165" y="722"/>
                  </a:cubicBezTo>
                  <a:cubicBezTo>
                    <a:pt x="168" y="722"/>
                    <a:pt x="172" y="721"/>
                    <a:pt x="175" y="719"/>
                  </a:cubicBezTo>
                  <a:lnTo>
                    <a:pt x="375" y="614"/>
                  </a:lnTo>
                  <a:cubicBezTo>
                    <a:pt x="378" y="611"/>
                    <a:pt x="382" y="610"/>
                    <a:pt x="385" y="610"/>
                  </a:cubicBezTo>
                  <a:cubicBezTo>
                    <a:pt x="389" y="610"/>
                    <a:pt x="393" y="611"/>
                    <a:pt x="396" y="614"/>
                  </a:cubicBezTo>
                  <a:lnTo>
                    <a:pt x="596" y="719"/>
                  </a:lnTo>
                  <a:cubicBezTo>
                    <a:pt x="599" y="721"/>
                    <a:pt x="602" y="721"/>
                    <a:pt x="606" y="721"/>
                  </a:cubicBezTo>
                  <a:cubicBezTo>
                    <a:pt x="619" y="721"/>
                    <a:pt x="630" y="710"/>
                    <a:pt x="628" y="696"/>
                  </a:cubicBezTo>
                  <a:lnTo>
                    <a:pt x="590" y="473"/>
                  </a:lnTo>
                  <a:cubicBezTo>
                    <a:pt x="588" y="465"/>
                    <a:pt x="591" y="458"/>
                    <a:pt x="596" y="453"/>
                  </a:cubicBezTo>
                  <a:lnTo>
                    <a:pt x="757" y="295"/>
                  </a:lnTo>
                  <a:cubicBezTo>
                    <a:pt x="770" y="283"/>
                    <a:pt x="764" y="260"/>
                    <a:pt x="746" y="258"/>
                  </a:cubicBezTo>
                  <a:lnTo>
                    <a:pt x="521" y="226"/>
                  </a:lnTo>
                  <a:cubicBezTo>
                    <a:pt x="514" y="224"/>
                    <a:pt x="508" y="221"/>
                    <a:pt x="504" y="214"/>
                  </a:cubicBezTo>
                  <a:lnTo>
                    <a:pt x="405" y="12"/>
                  </a:lnTo>
                  <a:cubicBezTo>
                    <a:pt x="401" y="4"/>
                    <a:pt x="393" y="0"/>
                    <a:pt x="3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8"/>
            <p:cNvSpPr/>
            <p:nvPr/>
          </p:nvSpPr>
          <p:spPr>
            <a:xfrm>
              <a:off x="9304906" y="-439979"/>
              <a:ext cx="66809" cy="62515"/>
            </a:xfrm>
            <a:custGeom>
              <a:rect b="b" l="l" r="r" t="t"/>
              <a:pathLst>
                <a:path extrusionOk="0" h="786" w="840">
                  <a:moveTo>
                    <a:pt x="420" y="1"/>
                  </a:moveTo>
                  <a:cubicBezTo>
                    <a:pt x="412" y="1"/>
                    <a:pt x="404" y="5"/>
                    <a:pt x="399" y="14"/>
                  </a:cubicBezTo>
                  <a:lnTo>
                    <a:pt x="289" y="234"/>
                  </a:lnTo>
                  <a:cubicBezTo>
                    <a:pt x="286" y="241"/>
                    <a:pt x="279" y="246"/>
                    <a:pt x="272" y="248"/>
                  </a:cubicBezTo>
                  <a:lnTo>
                    <a:pt x="27" y="284"/>
                  </a:lnTo>
                  <a:cubicBezTo>
                    <a:pt x="9" y="286"/>
                    <a:pt x="1" y="309"/>
                    <a:pt x="15" y="323"/>
                  </a:cubicBezTo>
                  <a:lnTo>
                    <a:pt x="191" y="495"/>
                  </a:lnTo>
                  <a:cubicBezTo>
                    <a:pt x="196" y="500"/>
                    <a:pt x="199" y="507"/>
                    <a:pt x="197" y="516"/>
                  </a:cubicBezTo>
                  <a:lnTo>
                    <a:pt x="156" y="758"/>
                  </a:lnTo>
                  <a:cubicBezTo>
                    <a:pt x="154" y="773"/>
                    <a:pt x="166" y="786"/>
                    <a:pt x="179" y="786"/>
                  </a:cubicBezTo>
                  <a:cubicBezTo>
                    <a:pt x="183" y="786"/>
                    <a:pt x="187" y="785"/>
                    <a:pt x="191" y="783"/>
                  </a:cubicBezTo>
                  <a:lnTo>
                    <a:pt x="409" y="669"/>
                  </a:lnTo>
                  <a:cubicBezTo>
                    <a:pt x="412" y="667"/>
                    <a:pt x="416" y="666"/>
                    <a:pt x="420" y="666"/>
                  </a:cubicBezTo>
                  <a:cubicBezTo>
                    <a:pt x="424" y="666"/>
                    <a:pt x="428" y="667"/>
                    <a:pt x="431" y="669"/>
                  </a:cubicBezTo>
                  <a:lnTo>
                    <a:pt x="649" y="783"/>
                  </a:lnTo>
                  <a:cubicBezTo>
                    <a:pt x="653" y="785"/>
                    <a:pt x="657" y="786"/>
                    <a:pt x="661" y="786"/>
                  </a:cubicBezTo>
                  <a:cubicBezTo>
                    <a:pt x="675" y="786"/>
                    <a:pt x="687" y="773"/>
                    <a:pt x="684" y="758"/>
                  </a:cubicBezTo>
                  <a:lnTo>
                    <a:pt x="642" y="516"/>
                  </a:lnTo>
                  <a:cubicBezTo>
                    <a:pt x="641" y="507"/>
                    <a:pt x="643" y="500"/>
                    <a:pt x="649" y="495"/>
                  </a:cubicBezTo>
                  <a:lnTo>
                    <a:pt x="825" y="323"/>
                  </a:lnTo>
                  <a:cubicBezTo>
                    <a:pt x="840" y="310"/>
                    <a:pt x="831" y="286"/>
                    <a:pt x="812" y="284"/>
                  </a:cubicBezTo>
                  <a:lnTo>
                    <a:pt x="569" y="248"/>
                  </a:lnTo>
                  <a:cubicBezTo>
                    <a:pt x="560" y="246"/>
                    <a:pt x="554" y="241"/>
                    <a:pt x="550" y="234"/>
                  </a:cubicBezTo>
                  <a:lnTo>
                    <a:pt x="441" y="14"/>
                  </a:lnTo>
                  <a:cubicBezTo>
                    <a:pt x="437" y="5"/>
                    <a:pt x="428" y="1"/>
                    <a:pt x="4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8"/>
            <p:cNvSpPr/>
            <p:nvPr/>
          </p:nvSpPr>
          <p:spPr>
            <a:xfrm>
              <a:off x="9452208" y="-457477"/>
              <a:ext cx="61401" cy="57424"/>
            </a:xfrm>
            <a:custGeom>
              <a:rect b="b" l="l" r="r" t="t"/>
              <a:pathLst>
                <a:path extrusionOk="0" h="722" w="772">
                  <a:moveTo>
                    <a:pt x="385" y="0"/>
                  </a:moveTo>
                  <a:cubicBezTo>
                    <a:pt x="378" y="0"/>
                    <a:pt x="370" y="4"/>
                    <a:pt x="367" y="12"/>
                  </a:cubicBezTo>
                  <a:lnTo>
                    <a:pt x="267" y="214"/>
                  </a:lnTo>
                  <a:cubicBezTo>
                    <a:pt x="263" y="221"/>
                    <a:pt x="258" y="224"/>
                    <a:pt x="249" y="226"/>
                  </a:cubicBezTo>
                  <a:lnTo>
                    <a:pt x="26" y="258"/>
                  </a:lnTo>
                  <a:cubicBezTo>
                    <a:pt x="7" y="260"/>
                    <a:pt x="1" y="283"/>
                    <a:pt x="13" y="295"/>
                  </a:cubicBezTo>
                  <a:lnTo>
                    <a:pt x="176" y="453"/>
                  </a:lnTo>
                  <a:cubicBezTo>
                    <a:pt x="181" y="458"/>
                    <a:pt x="183" y="466"/>
                    <a:pt x="182" y="473"/>
                  </a:cubicBezTo>
                  <a:lnTo>
                    <a:pt x="144" y="696"/>
                  </a:lnTo>
                  <a:cubicBezTo>
                    <a:pt x="141" y="710"/>
                    <a:pt x="153" y="722"/>
                    <a:pt x="166" y="722"/>
                  </a:cubicBezTo>
                  <a:cubicBezTo>
                    <a:pt x="169" y="722"/>
                    <a:pt x="172" y="721"/>
                    <a:pt x="176" y="719"/>
                  </a:cubicBezTo>
                  <a:lnTo>
                    <a:pt x="376" y="614"/>
                  </a:lnTo>
                  <a:cubicBezTo>
                    <a:pt x="379" y="611"/>
                    <a:pt x="382" y="610"/>
                    <a:pt x="386" y="610"/>
                  </a:cubicBezTo>
                  <a:cubicBezTo>
                    <a:pt x="390" y="610"/>
                    <a:pt x="393" y="611"/>
                    <a:pt x="396" y="614"/>
                  </a:cubicBezTo>
                  <a:lnTo>
                    <a:pt x="597" y="719"/>
                  </a:lnTo>
                  <a:cubicBezTo>
                    <a:pt x="600" y="721"/>
                    <a:pt x="603" y="721"/>
                    <a:pt x="606" y="721"/>
                  </a:cubicBezTo>
                  <a:cubicBezTo>
                    <a:pt x="619" y="721"/>
                    <a:pt x="631" y="710"/>
                    <a:pt x="628" y="696"/>
                  </a:cubicBezTo>
                  <a:lnTo>
                    <a:pt x="590" y="473"/>
                  </a:lnTo>
                  <a:cubicBezTo>
                    <a:pt x="588" y="465"/>
                    <a:pt x="591" y="458"/>
                    <a:pt x="597" y="453"/>
                  </a:cubicBezTo>
                  <a:lnTo>
                    <a:pt x="758" y="295"/>
                  </a:lnTo>
                  <a:cubicBezTo>
                    <a:pt x="771" y="283"/>
                    <a:pt x="765" y="260"/>
                    <a:pt x="746" y="258"/>
                  </a:cubicBezTo>
                  <a:lnTo>
                    <a:pt x="522" y="226"/>
                  </a:lnTo>
                  <a:cubicBezTo>
                    <a:pt x="514" y="224"/>
                    <a:pt x="508" y="221"/>
                    <a:pt x="505" y="214"/>
                  </a:cubicBezTo>
                  <a:lnTo>
                    <a:pt x="406" y="12"/>
                  </a:lnTo>
                  <a:cubicBezTo>
                    <a:pt x="401" y="4"/>
                    <a:pt x="393" y="0"/>
                    <a:pt x="3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8"/>
            <p:cNvSpPr/>
            <p:nvPr/>
          </p:nvSpPr>
          <p:spPr>
            <a:xfrm>
              <a:off x="9594022" y="-439979"/>
              <a:ext cx="66809" cy="62515"/>
            </a:xfrm>
            <a:custGeom>
              <a:rect b="b" l="l" r="r" t="t"/>
              <a:pathLst>
                <a:path extrusionOk="0" h="786" w="840">
                  <a:moveTo>
                    <a:pt x="419" y="1"/>
                  </a:moveTo>
                  <a:cubicBezTo>
                    <a:pt x="411" y="1"/>
                    <a:pt x="402" y="5"/>
                    <a:pt x="399" y="14"/>
                  </a:cubicBezTo>
                  <a:lnTo>
                    <a:pt x="289" y="234"/>
                  </a:lnTo>
                  <a:cubicBezTo>
                    <a:pt x="286" y="241"/>
                    <a:pt x="279" y="246"/>
                    <a:pt x="271" y="248"/>
                  </a:cubicBezTo>
                  <a:lnTo>
                    <a:pt x="27" y="284"/>
                  </a:lnTo>
                  <a:cubicBezTo>
                    <a:pt x="9" y="286"/>
                    <a:pt x="0" y="309"/>
                    <a:pt x="15" y="323"/>
                  </a:cubicBezTo>
                  <a:lnTo>
                    <a:pt x="190" y="495"/>
                  </a:lnTo>
                  <a:cubicBezTo>
                    <a:pt x="195" y="500"/>
                    <a:pt x="199" y="507"/>
                    <a:pt x="197" y="516"/>
                  </a:cubicBezTo>
                  <a:lnTo>
                    <a:pt x="155" y="758"/>
                  </a:lnTo>
                  <a:cubicBezTo>
                    <a:pt x="154" y="773"/>
                    <a:pt x="166" y="786"/>
                    <a:pt x="179" y="786"/>
                  </a:cubicBezTo>
                  <a:cubicBezTo>
                    <a:pt x="183" y="786"/>
                    <a:pt x="187" y="785"/>
                    <a:pt x="190" y="783"/>
                  </a:cubicBezTo>
                  <a:lnTo>
                    <a:pt x="409" y="669"/>
                  </a:lnTo>
                  <a:cubicBezTo>
                    <a:pt x="412" y="667"/>
                    <a:pt x="416" y="666"/>
                    <a:pt x="420" y="666"/>
                  </a:cubicBezTo>
                  <a:cubicBezTo>
                    <a:pt x="424" y="666"/>
                    <a:pt x="428" y="667"/>
                    <a:pt x="431" y="669"/>
                  </a:cubicBezTo>
                  <a:lnTo>
                    <a:pt x="649" y="783"/>
                  </a:lnTo>
                  <a:cubicBezTo>
                    <a:pt x="653" y="785"/>
                    <a:pt x="657" y="786"/>
                    <a:pt x="661" y="786"/>
                  </a:cubicBezTo>
                  <a:cubicBezTo>
                    <a:pt x="675" y="786"/>
                    <a:pt x="686" y="773"/>
                    <a:pt x="683" y="758"/>
                  </a:cubicBezTo>
                  <a:lnTo>
                    <a:pt x="642" y="516"/>
                  </a:lnTo>
                  <a:cubicBezTo>
                    <a:pt x="641" y="507"/>
                    <a:pt x="644" y="500"/>
                    <a:pt x="649" y="495"/>
                  </a:cubicBezTo>
                  <a:lnTo>
                    <a:pt x="825" y="323"/>
                  </a:lnTo>
                  <a:cubicBezTo>
                    <a:pt x="839" y="310"/>
                    <a:pt x="831" y="286"/>
                    <a:pt x="812" y="284"/>
                  </a:cubicBezTo>
                  <a:lnTo>
                    <a:pt x="568" y="248"/>
                  </a:lnTo>
                  <a:cubicBezTo>
                    <a:pt x="560" y="246"/>
                    <a:pt x="554" y="241"/>
                    <a:pt x="550" y="234"/>
                  </a:cubicBezTo>
                  <a:lnTo>
                    <a:pt x="441" y="14"/>
                  </a:lnTo>
                  <a:cubicBezTo>
                    <a:pt x="436" y="5"/>
                    <a:pt x="428" y="1"/>
                    <a:pt x="4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8"/>
            <p:cNvSpPr/>
            <p:nvPr/>
          </p:nvSpPr>
          <p:spPr>
            <a:xfrm>
              <a:off x="8887894" y="-654808"/>
              <a:ext cx="78978" cy="111190"/>
            </a:xfrm>
            <a:custGeom>
              <a:rect b="b" l="l" r="r" t="t"/>
              <a:pathLst>
                <a:path extrusionOk="0" h="1398" w="993">
                  <a:moveTo>
                    <a:pt x="579" y="0"/>
                  </a:moveTo>
                  <a:cubicBezTo>
                    <a:pt x="458" y="0"/>
                    <a:pt x="322" y="50"/>
                    <a:pt x="236" y="122"/>
                  </a:cubicBezTo>
                  <a:cubicBezTo>
                    <a:pt x="20" y="262"/>
                    <a:pt x="0" y="649"/>
                    <a:pt x="38" y="887"/>
                  </a:cubicBezTo>
                  <a:cubicBezTo>
                    <a:pt x="62" y="1029"/>
                    <a:pt x="109" y="1173"/>
                    <a:pt x="202" y="1273"/>
                  </a:cubicBezTo>
                  <a:cubicBezTo>
                    <a:pt x="285" y="1363"/>
                    <a:pt x="413" y="1398"/>
                    <a:pt x="538" y="1398"/>
                  </a:cubicBezTo>
                  <a:cubicBezTo>
                    <a:pt x="605" y="1398"/>
                    <a:pt x="671" y="1388"/>
                    <a:pt x="729" y="1371"/>
                  </a:cubicBezTo>
                  <a:cubicBezTo>
                    <a:pt x="843" y="1338"/>
                    <a:pt x="992" y="1204"/>
                    <a:pt x="852" y="1082"/>
                  </a:cubicBezTo>
                  <a:cubicBezTo>
                    <a:pt x="824" y="1057"/>
                    <a:pt x="803" y="1054"/>
                    <a:pt x="786" y="1031"/>
                  </a:cubicBezTo>
                  <a:cubicBezTo>
                    <a:pt x="813" y="1006"/>
                    <a:pt x="847" y="1009"/>
                    <a:pt x="897" y="955"/>
                  </a:cubicBezTo>
                  <a:cubicBezTo>
                    <a:pt x="943" y="906"/>
                    <a:pt x="957" y="823"/>
                    <a:pt x="916" y="765"/>
                  </a:cubicBezTo>
                  <a:cubicBezTo>
                    <a:pt x="896" y="738"/>
                    <a:pt x="866" y="721"/>
                    <a:pt x="838" y="705"/>
                  </a:cubicBezTo>
                  <a:cubicBezTo>
                    <a:pt x="830" y="701"/>
                    <a:pt x="755" y="666"/>
                    <a:pt x="756" y="664"/>
                  </a:cubicBezTo>
                  <a:cubicBezTo>
                    <a:pt x="765" y="626"/>
                    <a:pt x="822" y="616"/>
                    <a:pt x="845" y="593"/>
                  </a:cubicBezTo>
                  <a:cubicBezTo>
                    <a:pt x="878" y="560"/>
                    <a:pt x="900" y="512"/>
                    <a:pt x="896" y="464"/>
                  </a:cubicBezTo>
                  <a:cubicBezTo>
                    <a:pt x="889" y="378"/>
                    <a:pt x="823" y="347"/>
                    <a:pt x="757" y="326"/>
                  </a:cubicBezTo>
                  <a:cubicBezTo>
                    <a:pt x="740" y="321"/>
                    <a:pt x="698" y="316"/>
                    <a:pt x="727" y="295"/>
                  </a:cubicBezTo>
                  <a:cubicBezTo>
                    <a:pt x="838" y="210"/>
                    <a:pt x="846" y="126"/>
                    <a:pt x="762" y="56"/>
                  </a:cubicBezTo>
                  <a:cubicBezTo>
                    <a:pt x="715" y="17"/>
                    <a:pt x="650" y="0"/>
                    <a:pt x="579" y="0"/>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8"/>
            <p:cNvSpPr/>
            <p:nvPr/>
          </p:nvSpPr>
          <p:spPr>
            <a:xfrm>
              <a:off x="8917879" y="-631186"/>
              <a:ext cx="28871" cy="7953"/>
            </a:xfrm>
            <a:custGeom>
              <a:rect b="b" l="l" r="r" t="t"/>
              <a:pathLst>
                <a:path extrusionOk="0" h="100" w="363">
                  <a:moveTo>
                    <a:pt x="338" y="0"/>
                  </a:moveTo>
                  <a:cubicBezTo>
                    <a:pt x="337" y="0"/>
                    <a:pt x="336" y="1"/>
                    <a:pt x="335" y="1"/>
                  </a:cubicBezTo>
                  <a:cubicBezTo>
                    <a:pt x="282" y="18"/>
                    <a:pt x="231" y="35"/>
                    <a:pt x="179" y="44"/>
                  </a:cubicBezTo>
                  <a:cubicBezTo>
                    <a:pt x="133" y="51"/>
                    <a:pt x="86" y="54"/>
                    <a:pt x="40" y="54"/>
                  </a:cubicBezTo>
                  <a:cubicBezTo>
                    <a:pt x="33" y="54"/>
                    <a:pt x="27" y="54"/>
                    <a:pt x="21" y="54"/>
                  </a:cubicBezTo>
                  <a:cubicBezTo>
                    <a:pt x="11" y="54"/>
                    <a:pt x="4" y="60"/>
                    <a:pt x="1" y="69"/>
                  </a:cubicBezTo>
                  <a:cubicBezTo>
                    <a:pt x="0" y="80"/>
                    <a:pt x="7" y="90"/>
                    <a:pt x="16" y="92"/>
                  </a:cubicBezTo>
                  <a:cubicBezTo>
                    <a:pt x="40" y="97"/>
                    <a:pt x="64" y="99"/>
                    <a:pt x="87" y="99"/>
                  </a:cubicBezTo>
                  <a:cubicBezTo>
                    <a:pt x="178" y="99"/>
                    <a:pt x="266" y="67"/>
                    <a:pt x="347" y="30"/>
                  </a:cubicBezTo>
                  <a:cubicBezTo>
                    <a:pt x="363" y="24"/>
                    <a:pt x="354" y="0"/>
                    <a:pt x="33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8"/>
            <p:cNvSpPr/>
            <p:nvPr/>
          </p:nvSpPr>
          <p:spPr>
            <a:xfrm>
              <a:off x="8921220" y="-604143"/>
              <a:ext cx="28871" cy="7556"/>
            </a:xfrm>
            <a:custGeom>
              <a:rect b="b" l="l" r="r" t="t"/>
              <a:pathLst>
                <a:path extrusionOk="0" h="95" w="363">
                  <a:moveTo>
                    <a:pt x="340" y="1"/>
                  </a:moveTo>
                  <a:cubicBezTo>
                    <a:pt x="339" y="1"/>
                    <a:pt x="337" y="1"/>
                    <a:pt x="336" y="2"/>
                  </a:cubicBezTo>
                  <a:cubicBezTo>
                    <a:pt x="285" y="17"/>
                    <a:pt x="231" y="30"/>
                    <a:pt x="179" y="39"/>
                  </a:cubicBezTo>
                  <a:cubicBezTo>
                    <a:pt x="126" y="46"/>
                    <a:pt x="74" y="50"/>
                    <a:pt x="20" y="53"/>
                  </a:cubicBezTo>
                  <a:cubicBezTo>
                    <a:pt x="11" y="53"/>
                    <a:pt x="3" y="60"/>
                    <a:pt x="2" y="69"/>
                  </a:cubicBezTo>
                  <a:cubicBezTo>
                    <a:pt x="0" y="81"/>
                    <a:pt x="8" y="90"/>
                    <a:pt x="19" y="91"/>
                  </a:cubicBezTo>
                  <a:cubicBezTo>
                    <a:pt x="37" y="93"/>
                    <a:pt x="56" y="94"/>
                    <a:pt x="75" y="94"/>
                  </a:cubicBezTo>
                  <a:cubicBezTo>
                    <a:pt x="168" y="94"/>
                    <a:pt x="262" y="68"/>
                    <a:pt x="347" y="29"/>
                  </a:cubicBezTo>
                  <a:cubicBezTo>
                    <a:pt x="362" y="23"/>
                    <a:pt x="355" y="1"/>
                    <a:pt x="3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8"/>
            <p:cNvSpPr/>
            <p:nvPr/>
          </p:nvSpPr>
          <p:spPr>
            <a:xfrm>
              <a:off x="8922095" y="-573760"/>
              <a:ext cx="28951" cy="6363"/>
            </a:xfrm>
            <a:custGeom>
              <a:rect b="b" l="l" r="r" t="t"/>
              <a:pathLst>
                <a:path extrusionOk="0" h="80" w="364">
                  <a:moveTo>
                    <a:pt x="344" y="0"/>
                  </a:moveTo>
                  <a:cubicBezTo>
                    <a:pt x="343" y="0"/>
                    <a:pt x="341" y="0"/>
                    <a:pt x="340" y="0"/>
                  </a:cubicBezTo>
                  <a:cubicBezTo>
                    <a:pt x="286" y="11"/>
                    <a:pt x="233" y="23"/>
                    <a:pt x="181" y="30"/>
                  </a:cubicBezTo>
                  <a:cubicBezTo>
                    <a:pt x="152" y="34"/>
                    <a:pt x="123" y="35"/>
                    <a:pt x="94" y="35"/>
                  </a:cubicBezTo>
                  <a:cubicBezTo>
                    <a:pt x="70" y="35"/>
                    <a:pt x="47" y="34"/>
                    <a:pt x="23" y="32"/>
                  </a:cubicBezTo>
                  <a:cubicBezTo>
                    <a:pt x="22" y="32"/>
                    <a:pt x="22" y="32"/>
                    <a:pt x="21" y="32"/>
                  </a:cubicBezTo>
                  <a:cubicBezTo>
                    <a:pt x="12" y="32"/>
                    <a:pt x="5" y="38"/>
                    <a:pt x="2" y="47"/>
                  </a:cubicBezTo>
                  <a:cubicBezTo>
                    <a:pt x="0" y="57"/>
                    <a:pt x="7" y="67"/>
                    <a:pt x="17" y="69"/>
                  </a:cubicBezTo>
                  <a:cubicBezTo>
                    <a:pt x="46" y="77"/>
                    <a:pt x="75" y="80"/>
                    <a:pt x="104" y="80"/>
                  </a:cubicBezTo>
                  <a:cubicBezTo>
                    <a:pt x="187" y="80"/>
                    <a:pt x="271" y="55"/>
                    <a:pt x="347" y="28"/>
                  </a:cubicBezTo>
                  <a:cubicBezTo>
                    <a:pt x="364" y="23"/>
                    <a:pt x="359" y="0"/>
                    <a:pt x="3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8"/>
            <p:cNvSpPr/>
            <p:nvPr/>
          </p:nvSpPr>
          <p:spPr>
            <a:xfrm>
              <a:off x="9709828" y="-654808"/>
              <a:ext cx="78978" cy="111190"/>
            </a:xfrm>
            <a:custGeom>
              <a:rect b="b" l="l" r="r" t="t"/>
              <a:pathLst>
                <a:path extrusionOk="0" h="1398" w="993">
                  <a:moveTo>
                    <a:pt x="413" y="0"/>
                  </a:moveTo>
                  <a:cubicBezTo>
                    <a:pt x="342" y="0"/>
                    <a:pt x="277" y="17"/>
                    <a:pt x="230" y="56"/>
                  </a:cubicBezTo>
                  <a:cubicBezTo>
                    <a:pt x="146" y="126"/>
                    <a:pt x="154" y="210"/>
                    <a:pt x="264" y="295"/>
                  </a:cubicBezTo>
                  <a:cubicBezTo>
                    <a:pt x="294" y="316"/>
                    <a:pt x="252" y="321"/>
                    <a:pt x="235" y="326"/>
                  </a:cubicBezTo>
                  <a:cubicBezTo>
                    <a:pt x="170" y="347"/>
                    <a:pt x="103" y="378"/>
                    <a:pt x="97" y="464"/>
                  </a:cubicBezTo>
                  <a:cubicBezTo>
                    <a:pt x="93" y="512"/>
                    <a:pt x="114" y="560"/>
                    <a:pt x="146" y="593"/>
                  </a:cubicBezTo>
                  <a:cubicBezTo>
                    <a:pt x="171" y="616"/>
                    <a:pt x="227" y="626"/>
                    <a:pt x="236" y="664"/>
                  </a:cubicBezTo>
                  <a:cubicBezTo>
                    <a:pt x="238" y="666"/>
                    <a:pt x="162" y="701"/>
                    <a:pt x="154" y="705"/>
                  </a:cubicBezTo>
                  <a:cubicBezTo>
                    <a:pt x="126" y="721"/>
                    <a:pt x="97" y="738"/>
                    <a:pt x="76" y="765"/>
                  </a:cubicBezTo>
                  <a:cubicBezTo>
                    <a:pt x="35" y="823"/>
                    <a:pt x="49" y="906"/>
                    <a:pt x="95" y="955"/>
                  </a:cubicBezTo>
                  <a:cubicBezTo>
                    <a:pt x="145" y="1009"/>
                    <a:pt x="179" y="1006"/>
                    <a:pt x="207" y="1031"/>
                  </a:cubicBezTo>
                  <a:cubicBezTo>
                    <a:pt x="189" y="1054"/>
                    <a:pt x="169" y="1057"/>
                    <a:pt x="140" y="1082"/>
                  </a:cubicBezTo>
                  <a:cubicBezTo>
                    <a:pt x="0" y="1204"/>
                    <a:pt x="149" y="1338"/>
                    <a:pt x="263" y="1371"/>
                  </a:cubicBezTo>
                  <a:cubicBezTo>
                    <a:pt x="321" y="1388"/>
                    <a:pt x="387" y="1398"/>
                    <a:pt x="454" y="1398"/>
                  </a:cubicBezTo>
                  <a:cubicBezTo>
                    <a:pt x="579" y="1398"/>
                    <a:pt x="707" y="1363"/>
                    <a:pt x="790" y="1273"/>
                  </a:cubicBezTo>
                  <a:cubicBezTo>
                    <a:pt x="883" y="1173"/>
                    <a:pt x="931" y="1029"/>
                    <a:pt x="954" y="887"/>
                  </a:cubicBezTo>
                  <a:cubicBezTo>
                    <a:pt x="992" y="649"/>
                    <a:pt x="973" y="262"/>
                    <a:pt x="756" y="122"/>
                  </a:cubicBezTo>
                  <a:cubicBezTo>
                    <a:pt x="671" y="50"/>
                    <a:pt x="534" y="0"/>
                    <a:pt x="413" y="0"/>
                  </a:cubicBezTo>
                  <a:close/>
                </a:path>
              </a:pathLst>
            </a:custGeom>
            <a:solidFill>
              <a:srgbClr val="FDC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8"/>
            <p:cNvSpPr/>
            <p:nvPr/>
          </p:nvSpPr>
          <p:spPr>
            <a:xfrm>
              <a:off x="9729950" y="-631027"/>
              <a:ext cx="28633" cy="7635"/>
            </a:xfrm>
            <a:custGeom>
              <a:rect b="b" l="l" r="r" t="t"/>
              <a:pathLst>
                <a:path extrusionOk="0" h="96" w="360">
                  <a:moveTo>
                    <a:pt x="21" y="0"/>
                  </a:moveTo>
                  <a:cubicBezTo>
                    <a:pt x="8" y="0"/>
                    <a:pt x="0" y="22"/>
                    <a:pt x="14" y="27"/>
                  </a:cubicBezTo>
                  <a:cubicBezTo>
                    <a:pt x="95" y="64"/>
                    <a:pt x="184" y="96"/>
                    <a:pt x="274" y="96"/>
                  </a:cubicBezTo>
                  <a:cubicBezTo>
                    <a:pt x="298" y="96"/>
                    <a:pt x="321" y="94"/>
                    <a:pt x="344" y="89"/>
                  </a:cubicBezTo>
                  <a:cubicBezTo>
                    <a:pt x="353" y="88"/>
                    <a:pt x="359" y="79"/>
                    <a:pt x="359" y="70"/>
                  </a:cubicBezTo>
                  <a:cubicBezTo>
                    <a:pt x="359" y="59"/>
                    <a:pt x="350" y="52"/>
                    <a:pt x="340" y="52"/>
                  </a:cubicBezTo>
                  <a:cubicBezTo>
                    <a:pt x="328" y="53"/>
                    <a:pt x="317" y="53"/>
                    <a:pt x="305" y="53"/>
                  </a:cubicBezTo>
                  <a:cubicBezTo>
                    <a:pt x="210" y="53"/>
                    <a:pt x="117" y="31"/>
                    <a:pt x="26" y="1"/>
                  </a:cubicBezTo>
                  <a:cubicBezTo>
                    <a:pt x="24" y="0"/>
                    <a:pt x="23" y="0"/>
                    <a:pt x="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8"/>
            <p:cNvSpPr/>
            <p:nvPr/>
          </p:nvSpPr>
          <p:spPr>
            <a:xfrm>
              <a:off x="9721519" y="-604064"/>
              <a:ext cx="33882" cy="7635"/>
            </a:xfrm>
            <a:custGeom>
              <a:rect b="b" l="l" r="r" t="t"/>
              <a:pathLst>
                <a:path extrusionOk="0" h="96" w="426">
                  <a:moveTo>
                    <a:pt x="91" y="1"/>
                  </a:moveTo>
                  <a:cubicBezTo>
                    <a:pt x="1" y="26"/>
                    <a:pt x="247" y="95"/>
                    <a:pt x="365" y="95"/>
                  </a:cubicBezTo>
                  <a:cubicBezTo>
                    <a:pt x="401" y="95"/>
                    <a:pt x="425" y="89"/>
                    <a:pt x="424" y="72"/>
                  </a:cubicBezTo>
                  <a:cubicBezTo>
                    <a:pt x="425" y="60"/>
                    <a:pt x="416" y="52"/>
                    <a:pt x="407" y="52"/>
                  </a:cubicBezTo>
                  <a:cubicBezTo>
                    <a:pt x="299" y="48"/>
                    <a:pt x="193" y="34"/>
                    <a:pt x="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8"/>
            <p:cNvSpPr/>
            <p:nvPr/>
          </p:nvSpPr>
          <p:spPr>
            <a:xfrm>
              <a:off x="9725496" y="-573760"/>
              <a:ext cx="28871" cy="6522"/>
            </a:xfrm>
            <a:custGeom>
              <a:rect b="b" l="l" r="r" t="t"/>
              <a:pathLst>
                <a:path extrusionOk="0" h="82" w="363">
                  <a:moveTo>
                    <a:pt x="22" y="0"/>
                  </a:moveTo>
                  <a:cubicBezTo>
                    <a:pt x="7" y="0"/>
                    <a:pt x="1" y="24"/>
                    <a:pt x="18" y="30"/>
                  </a:cubicBezTo>
                  <a:cubicBezTo>
                    <a:pt x="95" y="57"/>
                    <a:pt x="178" y="82"/>
                    <a:pt x="261" y="82"/>
                  </a:cubicBezTo>
                  <a:cubicBezTo>
                    <a:pt x="291" y="82"/>
                    <a:pt x="320" y="79"/>
                    <a:pt x="349" y="71"/>
                  </a:cubicBezTo>
                  <a:cubicBezTo>
                    <a:pt x="358" y="68"/>
                    <a:pt x="363" y="59"/>
                    <a:pt x="363" y="51"/>
                  </a:cubicBezTo>
                  <a:cubicBezTo>
                    <a:pt x="362" y="41"/>
                    <a:pt x="354" y="32"/>
                    <a:pt x="344" y="32"/>
                  </a:cubicBezTo>
                  <a:cubicBezTo>
                    <a:pt x="343" y="32"/>
                    <a:pt x="343" y="32"/>
                    <a:pt x="342" y="32"/>
                  </a:cubicBezTo>
                  <a:cubicBezTo>
                    <a:pt x="323" y="34"/>
                    <a:pt x="304" y="35"/>
                    <a:pt x="284" y="35"/>
                  </a:cubicBezTo>
                  <a:cubicBezTo>
                    <a:pt x="197" y="35"/>
                    <a:pt x="112" y="19"/>
                    <a:pt x="25" y="0"/>
                  </a:cubicBezTo>
                  <a:cubicBezTo>
                    <a:pt x="24" y="0"/>
                    <a:pt x="23" y="0"/>
                    <a:pt x="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9" name="Shape 1539"/>
        <p:cNvGrpSpPr/>
        <p:nvPr/>
      </p:nvGrpSpPr>
      <p:grpSpPr>
        <a:xfrm>
          <a:off x="0" y="0"/>
          <a:ext cx="0" cy="0"/>
          <a:chOff x="0" y="0"/>
          <a:chExt cx="0" cy="0"/>
        </a:xfrm>
      </p:grpSpPr>
      <p:sp>
        <p:nvSpPr>
          <p:cNvPr id="1540" name="Google Shape;1540;p49"/>
          <p:cNvSpPr/>
          <p:nvPr/>
        </p:nvSpPr>
        <p:spPr>
          <a:xfrm>
            <a:off x="2501150" y="2209436"/>
            <a:ext cx="702600" cy="702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9"/>
          <p:cNvSpPr/>
          <p:nvPr/>
        </p:nvSpPr>
        <p:spPr>
          <a:xfrm>
            <a:off x="538788" y="1567927"/>
            <a:ext cx="702600" cy="702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9"/>
          <p:cNvSpPr/>
          <p:nvPr/>
        </p:nvSpPr>
        <p:spPr>
          <a:xfrm>
            <a:off x="4220700" y="1567933"/>
            <a:ext cx="702600" cy="702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9"/>
          <p:cNvSpPr/>
          <p:nvPr/>
        </p:nvSpPr>
        <p:spPr>
          <a:xfrm>
            <a:off x="5862237" y="2228552"/>
            <a:ext cx="702600" cy="702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9"/>
          <p:cNvSpPr txBox="1"/>
          <p:nvPr>
            <p:ph idx="1" type="subTitle"/>
          </p:nvPr>
        </p:nvSpPr>
        <p:spPr>
          <a:xfrm>
            <a:off x="0" y="2799625"/>
            <a:ext cx="1808100" cy="99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Making the app viable by completing the login environment</a:t>
            </a:r>
            <a:endParaRPr/>
          </a:p>
        </p:txBody>
      </p:sp>
      <p:sp>
        <p:nvSpPr>
          <p:cNvPr id="1545" name="Google Shape;1545;p49"/>
          <p:cNvSpPr txBox="1"/>
          <p:nvPr>
            <p:ph idx="2" type="subTitle"/>
          </p:nvPr>
        </p:nvSpPr>
        <p:spPr>
          <a:xfrm>
            <a:off x="3896800" y="2726250"/>
            <a:ext cx="1483500" cy="122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Store Database in Cloud, d</a:t>
            </a:r>
            <a:r>
              <a:rPr lang="en"/>
              <a:t>eploy Frontend and </a:t>
            </a:r>
            <a:r>
              <a:rPr lang="en"/>
              <a:t>Backend</a:t>
            </a:r>
            <a:endParaRPr/>
          </a:p>
        </p:txBody>
      </p:sp>
      <p:sp>
        <p:nvSpPr>
          <p:cNvPr id="1546" name="Google Shape;1546;p49"/>
          <p:cNvSpPr txBox="1"/>
          <p:nvPr>
            <p:ph idx="3" type="subTitle"/>
          </p:nvPr>
        </p:nvSpPr>
        <p:spPr>
          <a:xfrm>
            <a:off x="1977750" y="3527125"/>
            <a:ext cx="1722600" cy="14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Make </a:t>
            </a:r>
            <a:r>
              <a:rPr lang="en"/>
              <a:t>the app easily accessible online to all project team members!</a:t>
            </a:r>
            <a:endParaRPr/>
          </a:p>
        </p:txBody>
      </p:sp>
      <p:sp>
        <p:nvSpPr>
          <p:cNvPr id="1547" name="Google Shape;1547;p49"/>
          <p:cNvSpPr txBox="1"/>
          <p:nvPr>
            <p:ph idx="4" type="subTitle"/>
          </p:nvPr>
        </p:nvSpPr>
        <p:spPr>
          <a:xfrm>
            <a:off x="-197562" y="2364100"/>
            <a:ext cx="21753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Login</a:t>
            </a:r>
            <a:endParaRPr/>
          </a:p>
        </p:txBody>
      </p:sp>
      <p:sp>
        <p:nvSpPr>
          <p:cNvPr id="1548" name="Google Shape;1548;p49"/>
          <p:cNvSpPr txBox="1"/>
          <p:nvPr>
            <p:ph idx="5" type="subTitle"/>
          </p:nvPr>
        </p:nvSpPr>
        <p:spPr>
          <a:xfrm>
            <a:off x="3484350" y="2351240"/>
            <a:ext cx="21753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Deploy</a:t>
            </a:r>
            <a:endParaRPr/>
          </a:p>
        </p:txBody>
      </p:sp>
      <p:sp>
        <p:nvSpPr>
          <p:cNvPr id="1549" name="Google Shape;1549;p49"/>
          <p:cNvSpPr txBox="1"/>
          <p:nvPr>
            <p:ph idx="6" type="subTitle"/>
          </p:nvPr>
        </p:nvSpPr>
        <p:spPr>
          <a:xfrm>
            <a:off x="1751400" y="2990975"/>
            <a:ext cx="21753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Share</a:t>
            </a:r>
            <a:endParaRPr/>
          </a:p>
        </p:txBody>
      </p:sp>
      <p:grpSp>
        <p:nvGrpSpPr>
          <p:cNvPr id="1550" name="Google Shape;1550;p49"/>
          <p:cNvGrpSpPr/>
          <p:nvPr/>
        </p:nvGrpSpPr>
        <p:grpSpPr>
          <a:xfrm>
            <a:off x="2664321" y="2386451"/>
            <a:ext cx="349457" cy="348542"/>
            <a:chOff x="3599700" y="1954475"/>
            <a:chExt cx="296175" cy="295400"/>
          </a:xfrm>
        </p:grpSpPr>
        <p:sp>
          <p:nvSpPr>
            <p:cNvPr id="1551" name="Google Shape;1551;p49"/>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9"/>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9"/>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 name="Google Shape;1554;p49"/>
          <p:cNvGrpSpPr/>
          <p:nvPr/>
        </p:nvGrpSpPr>
        <p:grpSpPr>
          <a:xfrm>
            <a:off x="720010" y="1749174"/>
            <a:ext cx="340168" cy="340168"/>
            <a:chOff x="2676100" y="832575"/>
            <a:chExt cx="483125" cy="483125"/>
          </a:xfrm>
        </p:grpSpPr>
        <p:sp>
          <p:nvSpPr>
            <p:cNvPr id="1555" name="Google Shape;1555;p49"/>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56" name="Google Shape;1556;p49"/>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57" name="Google Shape;1557;p49"/>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558" name="Google Shape;1558;p49"/>
          <p:cNvSpPr/>
          <p:nvPr/>
        </p:nvSpPr>
        <p:spPr>
          <a:xfrm>
            <a:off x="4401252" y="1749116"/>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59" name="Google Shape;1559;p49"/>
          <p:cNvSpPr txBox="1"/>
          <p:nvPr>
            <p:ph idx="5" type="subTitle"/>
          </p:nvPr>
        </p:nvSpPr>
        <p:spPr>
          <a:xfrm>
            <a:off x="5125875" y="3069925"/>
            <a:ext cx="21753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Implement</a:t>
            </a:r>
            <a:endParaRPr/>
          </a:p>
        </p:txBody>
      </p:sp>
      <p:sp>
        <p:nvSpPr>
          <p:cNvPr id="1560" name="Google Shape;1560;p49"/>
          <p:cNvSpPr txBox="1"/>
          <p:nvPr>
            <p:ph idx="2" type="subTitle"/>
          </p:nvPr>
        </p:nvSpPr>
        <p:spPr>
          <a:xfrm>
            <a:off x="5408175" y="3527125"/>
            <a:ext cx="1575600" cy="112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Implement predictions from Crowd_Size into Database </a:t>
            </a:r>
            <a:endParaRPr/>
          </a:p>
        </p:txBody>
      </p:sp>
      <p:grpSp>
        <p:nvGrpSpPr>
          <p:cNvPr id="1561" name="Google Shape;1561;p49"/>
          <p:cNvGrpSpPr/>
          <p:nvPr/>
        </p:nvGrpSpPr>
        <p:grpSpPr>
          <a:xfrm>
            <a:off x="6031997" y="2417966"/>
            <a:ext cx="351315" cy="349457"/>
            <a:chOff x="1412450" y="1954475"/>
            <a:chExt cx="297750" cy="296175"/>
          </a:xfrm>
        </p:grpSpPr>
        <p:sp>
          <p:nvSpPr>
            <p:cNvPr id="1562" name="Google Shape;1562;p49"/>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9"/>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4" name="Google Shape;1564;p49"/>
          <p:cNvSpPr txBox="1"/>
          <p:nvPr>
            <p:ph idx="2" type="subTitle"/>
          </p:nvPr>
        </p:nvSpPr>
        <p:spPr>
          <a:xfrm>
            <a:off x="7166250" y="2823775"/>
            <a:ext cx="2005500" cy="11268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200"/>
              </a:spcAft>
              <a:buClr>
                <a:schemeClr val="accent6"/>
              </a:buClr>
              <a:buSzPts val="1100"/>
              <a:buFont typeface="Arial"/>
              <a:buNone/>
            </a:pPr>
            <a:r>
              <a:rPr lang="en"/>
              <a:t>Model refinement to increase protest classification precision and granularity.</a:t>
            </a:r>
            <a:endParaRPr/>
          </a:p>
        </p:txBody>
      </p:sp>
      <p:sp>
        <p:nvSpPr>
          <p:cNvPr id="1565" name="Google Shape;1565;p49"/>
          <p:cNvSpPr txBox="1"/>
          <p:nvPr>
            <p:ph idx="5" type="subTitle"/>
          </p:nvPr>
        </p:nvSpPr>
        <p:spPr>
          <a:xfrm>
            <a:off x="7166250" y="2418415"/>
            <a:ext cx="21753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Refining</a:t>
            </a:r>
            <a:endParaRPr/>
          </a:p>
        </p:txBody>
      </p:sp>
      <p:sp>
        <p:nvSpPr>
          <p:cNvPr id="1566" name="Google Shape;1566;p49"/>
          <p:cNvSpPr/>
          <p:nvPr/>
        </p:nvSpPr>
        <p:spPr>
          <a:xfrm>
            <a:off x="7902600" y="1567920"/>
            <a:ext cx="702600" cy="702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7" name="Google Shape;1567;p49"/>
          <p:cNvGrpSpPr/>
          <p:nvPr/>
        </p:nvGrpSpPr>
        <p:grpSpPr>
          <a:xfrm>
            <a:off x="8083813" y="1742276"/>
            <a:ext cx="360713" cy="353897"/>
            <a:chOff x="-26993200" y="1961775"/>
            <a:chExt cx="301675" cy="295975"/>
          </a:xfrm>
        </p:grpSpPr>
        <p:sp>
          <p:nvSpPr>
            <p:cNvPr id="1568" name="Google Shape;1568;p49"/>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9"/>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9"/>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1" name="Google Shape;1571;p4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
            </a:r>
            <a:r>
              <a:rPr lang="en"/>
              <a:t>lans for future development: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32"/>
          <p:cNvSpPr/>
          <p:nvPr/>
        </p:nvSpPr>
        <p:spPr>
          <a:xfrm flipH="1" rot="1470856">
            <a:off x="6165718" y="4513023"/>
            <a:ext cx="576021" cy="743044"/>
          </a:xfrm>
          <a:custGeom>
            <a:rect b="b" l="l" r="r" t="t"/>
            <a:pathLst>
              <a:path extrusionOk="0" h="1606" w="1245">
                <a:moveTo>
                  <a:pt x="609" y="0"/>
                </a:moveTo>
                <a:cubicBezTo>
                  <a:pt x="561" y="0"/>
                  <a:pt x="510" y="15"/>
                  <a:pt x="447" y="48"/>
                </a:cubicBezTo>
                <a:cubicBezTo>
                  <a:pt x="276" y="138"/>
                  <a:pt x="87" y="369"/>
                  <a:pt x="51" y="559"/>
                </a:cubicBezTo>
                <a:cubicBezTo>
                  <a:pt x="1" y="824"/>
                  <a:pt x="22" y="1123"/>
                  <a:pt x="176" y="1362"/>
                </a:cubicBezTo>
                <a:cubicBezTo>
                  <a:pt x="272" y="1509"/>
                  <a:pt x="437" y="1606"/>
                  <a:pt x="603" y="1606"/>
                </a:cubicBezTo>
                <a:cubicBezTo>
                  <a:pt x="701" y="1606"/>
                  <a:pt x="799" y="1572"/>
                  <a:pt x="883" y="1494"/>
                </a:cubicBezTo>
                <a:cubicBezTo>
                  <a:pt x="1024" y="1363"/>
                  <a:pt x="1104" y="1176"/>
                  <a:pt x="1153" y="992"/>
                </a:cubicBezTo>
                <a:cubicBezTo>
                  <a:pt x="1188" y="865"/>
                  <a:pt x="1244" y="620"/>
                  <a:pt x="1228" y="488"/>
                </a:cubicBezTo>
                <a:cubicBezTo>
                  <a:pt x="1209" y="346"/>
                  <a:pt x="1100" y="350"/>
                  <a:pt x="1011" y="243"/>
                </a:cubicBezTo>
                <a:cubicBezTo>
                  <a:pt x="975" y="201"/>
                  <a:pt x="936" y="156"/>
                  <a:pt x="900" y="136"/>
                </a:cubicBezTo>
                <a:cubicBezTo>
                  <a:pt x="777" y="52"/>
                  <a:pt x="699" y="0"/>
                  <a:pt x="609"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2"/>
          <p:cNvSpPr/>
          <p:nvPr/>
        </p:nvSpPr>
        <p:spPr>
          <a:xfrm flipH="1" rot="1470840">
            <a:off x="5683262" y="817163"/>
            <a:ext cx="1768810" cy="4341637"/>
          </a:xfrm>
          <a:custGeom>
            <a:rect b="b" l="l" r="r" t="t"/>
            <a:pathLst>
              <a:path extrusionOk="0" h="11222" w="5041">
                <a:moveTo>
                  <a:pt x="4881" y="0"/>
                </a:moveTo>
                <a:cubicBezTo>
                  <a:pt x="4827" y="0"/>
                  <a:pt x="4776" y="33"/>
                  <a:pt x="4753" y="86"/>
                </a:cubicBezTo>
                <a:lnTo>
                  <a:pt x="32" y="11027"/>
                </a:lnTo>
                <a:cubicBezTo>
                  <a:pt x="1" y="11098"/>
                  <a:pt x="35" y="11180"/>
                  <a:pt x="106" y="11211"/>
                </a:cubicBezTo>
                <a:cubicBezTo>
                  <a:pt x="123" y="11218"/>
                  <a:pt x="142" y="11222"/>
                  <a:pt x="160" y="11222"/>
                </a:cubicBezTo>
                <a:cubicBezTo>
                  <a:pt x="214" y="11222"/>
                  <a:pt x="266" y="11191"/>
                  <a:pt x="287" y="11137"/>
                </a:cubicBezTo>
                <a:lnTo>
                  <a:pt x="5009" y="196"/>
                </a:lnTo>
                <a:cubicBezTo>
                  <a:pt x="5040" y="125"/>
                  <a:pt x="5006" y="43"/>
                  <a:pt x="4935" y="12"/>
                </a:cubicBezTo>
                <a:cubicBezTo>
                  <a:pt x="4918" y="4"/>
                  <a:pt x="4899" y="0"/>
                  <a:pt x="48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2"/>
          <p:cNvSpPr/>
          <p:nvPr/>
        </p:nvSpPr>
        <p:spPr>
          <a:xfrm>
            <a:off x="4697425" y="1257500"/>
            <a:ext cx="3733500" cy="2577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2"/>
          <p:cNvSpPr/>
          <p:nvPr/>
        </p:nvSpPr>
        <p:spPr>
          <a:xfrm flipH="1" rot="1470856">
            <a:off x="6269982" y="4390279"/>
            <a:ext cx="215603" cy="452951"/>
          </a:xfrm>
          <a:custGeom>
            <a:rect b="b" l="l" r="r" t="t"/>
            <a:pathLst>
              <a:path extrusionOk="0" h="979" w="466">
                <a:moveTo>
                  <a:pt x="293" y="0"/>
                </a:moveTo>
                <a:cubicBezTo>
                  <a:pt x="268" y="0"/>
                  <a:pt x="242" y="10"/>
                  <a:pt x="217" y="34"/>
                </a:cubicBezTo>
                <a:cubicBezTo>
                  <a:pt x="1" y="242"/>
                  <a:pt x="9" y="978"/>
                  <a:pt x="271" y="978"/>
                </a:cubicBezTo>
                <a:cubicBezTo>
                  <a:pt x="288" y="978"/>
                  <a:pt x="306" y="975"/>
                  <a:pt x="325" y="969"/>
                </a:cubicBezTo>
                <a:cubicBezTo>
                  <a:pt x="427" y="935"/>
                  <a:pt x="439" y="853"/>
                  <a:pt x="449" y="760"/>
                </a:cubicBezTo>
                <a:cubicBezTo>
                  <a:pt x="465" y="617"/>
                  <a:pt x="439" y="188"/>
                  <a:pt x="414" y="106"/>
                </a:cubicBezTo>
                <a:cubicBezTo>
                  <a:pt x="398" y="50"/>
                  <a:pt x="349" y="0"/>
                  <a:pt x="293"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2"/>
          <p:cNvSpPr/>
          <p:nvPr/>
        </p:nvSpPr>
        <p:spPr>
          <a:xfrm flipH="1" rot="1470856">
            <a:off x="6285694" y="4545442"/>
            <a:ext cx="528366" cy="491815"/>
          </a:xfrm>
          <a:custGeom>
            <a:rect b="b" l="l" r="r" t="t"/>
            <a:pathLst>
              <a:path extrusionOk="0" h="1063" w="1142">
                <a:moveTo>
                  <a:pt x="670" y="1"/>
                </a:moveTo>
                <a:cubicBezTo>
                  <a:pt x="373" y="1"/>
                  <a:pt x="1" y="489"/>
                  <a:pt x="138" y="723"/>
                </a:cubicBezTo>
                <a:cubicBezTo>
                  <a:pt x="229" y="908"/>
                  <a:pt x="515" y="1063"/>
                  <a:pt x="688" y="1063"/>
                </a:cubicBezTo>
                <a:cubicBezTo>
                  <a:pt x="744" y="1063"/>
                  <a:pt x="788" y="1046"/>
                  <a:pt x="810" y="1009"/>
                </a:cubicBezTo>
                <a:cubicBezTo>
                  <a:pt x="865" y="907"/>
                  <a:pt x="707" y="858"/>
                  <a:pt x="799" y="856"/>
                </a:cubicBezTo>
                <a:cubicBezTo>
                  <a:pt x="800" y="856"/>
                  <a:pt x="801" y="856"/>
                  <a:pt x="803" y="856"/>
                </a:cubicBezTo>
                <a:cubicBezTo>
                  <a:pt x="807" y="856"/>
                  <a:pt x="813" y="857"/>
                  <a:pt x="821" y="857"/>
                </a:cubicBezTo>
                <a:cubicBezTo>
                  <a:pt x="836" y="857"/>
                  <a:pt x="857" y="856"/>
                  <a:pt x="876" y="850"/>
                </a:cubicBezTo>
                <a:cubicBezTo>
                  <a:pt x="954" y="832"/>
                  <a:pt x="995" y="770"/>
                  <a:pt x="984" y="691"/>
                </a:cubicBezTo>
                <a:cubicBezTo>
                  <a:pt x="969" y="583"/>
                  <a:pt x="879" y="540"/>
                  <a:pt x="974" y="533"/>
                </a:cubicBezTo>
                <a:cubicBezTo>
                  <a:pt x="988" y="532"/>
                  <a:pt x="1003" y="533"/>
                  <a:pt x="1016" y="531"/>
                </a:cubicBezTo>
                <a:cubicBezTo>
                  <a:pt x="1101" y="521"/>
                  <a:pt x="1141" y="461"/>
                  <a:pt x="1117" y="379"/>
                </a:cubicBezTo>
                <a:cubicBezTo>
                  <a:pt x="1080" y="251"/>
                  <a:pt x="896" y="100"/>
                  <a:pt x="793" y="34"/>
                </a:cubicBezTo>
                <a:cubicBezTo>
                  <a:pt x="755" y="11"/>
                  <a:pt x="713" y="1"/>
                  <a:pt x="670"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2"/>
          <p:cNvSpPr/>
          <p:nvPr/>
        </p:nvSpPr>
        <p:spPr>
          <a:xfrm flipH="1" rot="1470856">
            <a:off x="6260813" y="4582919"/>
            <a:ext cx="428430" cy="428430"/>
          </a:xfrm>
          <a:custGeom>
            <a:rect b="b" l="l" r="r" t="t"/>
            <a:pathLst>
              <a:path extrusionOk="0" h="926" w="926">
                <a:moveTo>
                  <a:pt x="574" y="668"/>
                </a:moveTo>
                <a:cubicBezTo>
                  <a:pt x="576" y="670"/>
                  <a:pt x="577" y="672"/>
                  <a:pt x="578" y="675"/>
                </a:cubicBezTo>
                <a:lnTo>
                  <a:pt x="578" y="675"/>
                </a:lnTo>
                <a:cubicBezTo>
                  <a:pt x="577" y="673"/>
                  <a:pt x="575" y="671"/>
                  <a:pt x="574" y="668"/>
                </a:cubicBezTo>
                <a:close/>
                <a:moveTo>
                  <a:pt x="562" y="701"/>
                </a:moveTo>
                <a:cubicBezTo>
                  <a:pt x="562" y="701"/>
                  <a:pt x="561" y="701"/>
                  <a:pt x="560" y="701"/>
                </a:cubicBezTo>
                <a:cubicBezTo>
                  <a:pt x="560" y="701"/>
                  <a:pt x="559" y="701"/>
                  <a:pt x="559" y="701"/>
                </a:cubicBezTo>
                <a:close/>
                <a:moveTo>
                  <a:pt x="676" y="1"/>
                </a:moveTo>
                <a:cubicBezTo>
                  <a:pt x="671" y="1"/>
                  <a:pt x="666" y="3"/>
                  <a:pt x="662" y="6"/>
                </a:cubicBezTo>
                <a:cubicBezTo>
                  <a:pt x="655" y="14"/>
                  <a:pt x="655" y="26"/>
                  <a:pt x="662" y="33"/>
                </a:cubicBezTo>
                <a:cubicBezTo>
                  <a:pt x="724" y="105"/>
                  <a:pt x="908" y="238"/>
                  <a:pt x="815" y="335"/>
                </a:cubicBezTo>
                <a:cubicBezTo>
                  <a:pt x="784" y="361"/>
                  <a:pt x="744" y="372"/>
                  <a:pt x="697" y="389"/>
                </a:cubicBezTo>
                <a:cubicBezTo>
                  <a:pt x="686" y="393"/>
                  <a:pt x="681" y="407"/>
                  <a:pt x="686" y="418"/>
                </a:cubicBezTo>
                <a:cubicBezTo>
                  <a:pt x="756" y="550"/>
                  <a:pt x="766" y="658"/>
                  <a:pt x="583" y="661"/>
                </a:cubicBezTo>
                <a:lnTo>
                  <a:pt x="559" y="661"/>
                </a:lnTo>
                <a:cubicBezTo>
                  <a:pt x="558" y="661"/>
                  <a:pt x="557" y="661"/>
                  <a:pt x="556" y="661"/>
                </a:cubicBezTo>
                <a:cubicBezTo>
                  <a:pt x="542" y="661"/>
                  <a:pt x="530" y="682"/>
                  <a:pt x="540" y="694"/>
                </a:cubicBezTo>
                <a:cubicBezTo>
                  <a:pt x="611" y="838"/>
                  <a:pt x="560" y="889"/>
                  <a:pt x="467" y="889"/>
                </a:cubicBezTo>
                <a:cubicBezTo>
                  <a:pt x="328" y="889"/>
                  <a:pt x="95" y="776"/>
                  <a:pt x="31" y="692"/>
                </a:cubicBezTo>
                <a:cubicBezTo>
                  <a:pt x="27" y="689"/>
                  <a:pt x="24" y="688"/>
                  <a:pt x="21" y="688"/>
                </a:cubicBezTo>
                <a:cubicBezTo>
                  <a:pt x="10" y="688"/>
                  <a:pt x="1" y="702"/>
                  <a:pt x="10" y="713"/>
                </a:cubicBezTo>
                <a:cubicBezTo>
                  <a:pt x="133" y="832"/>
                  <a:pt x="297" y="925"/>
                  <a:pt x="474" y="925"/>
                </a:cubicBezTo>
                <a:cubicBezTo>
                  <a:pt x="475" y="925"/>
                  <a:pt x="476" y="925"/>
                  <a:pt x="477" y="925"/>
                </a:cubicBezTo>
                <a:cubicBezTo>
                  <a:pt x="619" y="925"/>
                  <a:pt x="639" y="803"/>
                  <a:pt x="592" y="701"/>
                </a:cubicBezTo>
                <a:lnTo>
                  <a:pt x="592" y="701"/>
                </a:lnTo>
                <a:cubicBezTo>
                  <a:pt x="658" y="699"/>
                  <a:pt x="730" y="689"/>
                  <a:pt x="766" y="619"/>
                </a:cubicBezTo>
                <a:cubicBezTo>
                  <a:pt x="796" y="554"/>
                  <a:pt x="768" y="484"/>
                  <a:pt x="740" y="424"/>
                </a:cubicBezTo>
                <a:lnTo>
                  <a:pt x="740" y="424"/>
                </a:lnTo>
                <a:cubicBezTo>
                  <a:pt x="829" y="395"/>
                  <a:pt x="925" y="329"/>
                  <a:pt x="872" y="218"/>
                </a:cubicBezTo>
                <a:cubicBezTo>
                  <a:pt x="828" y="128"/>
                  <a:pt x="755" y="69"/>
                  <a:pt x="689" y="6"/>
                </a:cubicBezTo>
                <a:cubicBezTo>
                  <a:pt x="685" y="3"/>
                  <a:pt x="681" y="1"/>
                  <a:pt x="6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2"/>
          <p:cNvSpPr/>
          <p:nvPr/>
        </p:nvSpPr>
        <p:spPr>
          <a:xfrm flipH="1" rot="1470856">
            <a:off x="6374436" y="4680867"/>
            <a:ext cx="177202" cy="83280"/>
          </a:xfrm>
          <a:custGeom>
            <a:rect b="b" l="l" r="r" t="t"/>
            <a:pathLst>
              <a:path extrusionOk="0" h="180" w="383">
                <a:moveTo>
                  <a:pt x="23" y="1"/>
                </a:moveTo>
                <a:cubicBezTo>
                  <a:pt x="10" y="1"/>
                  <a:pt x="0" y="21"/>
                  <a:pt x="14" y="29"/>
                </a:cubicBezTo>
                <a:cubicBezTo>
                  <a:pt x="120" y="97"/>
                  <a:pt x="231" y="173"/>
                  <a:pt x="362" y="180"/>
                </a:cubicBezTo>
                <a:cubicBezTo>
                  <a:pt x="371" y="180"/>
                  <a:pt x="380" y="174"/>
                  <a:pt x="381" y="164"/>
                </a:cubicBezTo>
                <a:cubicBezTo>
                  <a:pt x="382" y="154"/>
                  <a:pt x="376" y="145"/>
                  <a:pt x="366" y="143"/>
                </a:cubicBezTo>
                <a:cubicBezTo>
                  <a:pt x="247" y="119"/>
                  <a:pt x="137" y="60"/>
                  <a:pt x="29" y="2"/>
                </a:cubicBezTo>
                <a:cubicBezTo>
                  <a:pt x="27" y="1"/>
                  <a:pt x="25" y="1"/>
                  <a:pt x="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2"/>
          <p:cNvSpPr/>
          <p:nvPr/>
        </p:nvSpPr>
        <p:spPr>
          <a:xfrm flipH="1" rot="1470856">
            <a:off x="6372591" y="4825356"/>
            <a:ext cx="176739" cy="83280"/>
          </a:xfrm>
          <a:custGeom>
            <a:rect b="b" l="l" r="r" t="t"/>
            <a:pathLst>
              <a:path extrusionOk="0" h="180" w="382">
                <a:moveTo>
                  <a:pt x="23" y="0"/>
                </a:moveTo>
                <a:cubicBezTo>
                  <a:pt x="10" y="0"/>
                  <a:pt x="0" y="18"/>
                  <a:pt x="14" y="27"/>
                </a:cubicBezTo>
                <a:cubicBezTo>
                  <a:pt x="120" y="95"/>
                  <a:pt x="230" y="171"/>
                  <a:pt x="362" y="179"/>
                </a:cubicBezTo>
                <a:cubicBezTo>
                  <a:pt x="370" y="179"/>
                  <a:pt x="379" y="172"/>
                  <a:pt x="380" y="164"/>
                </a:cubicBezTo>
                <a:cubicBezTo>
                  <a:pt x="381" y="154"/>
                  <a:pt x="375" y="144"/>
                  <a:pt x="365" y="141"/>
                </a:cubicBezTo>
                <a:cubicBezTo>
                  <a:pt x="246" y="119"/>
                  <a:pt x="137" y="58"/>
                  <a:pt x="29" y="2"/>
                </a:cubicBezTo>
                <a:cubicBezTo>
                  <a:pt x="27" y="1"/>
                  <a:pt x="25" y="0"/>
                  <a:pt x="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2"/>
          <p:cNvSpPr/>
          <p:nvPr/>
        </p:nvSpPr>
        <p:spPr>
          <a:xfrm flipH="1" rot="1470856">
            <a:off x="6199173" y="5184971"/>
            <a:ext cx="223468" cy="49968"/>
          </a:xfrm>
          <a:custGeom>
            <a:rect b="b" l="l" r="r" t="t"/>
            <a:pathLst>
              <a:path extrusionOk="0" h="108" w="483">
                <a:moveTo>
                  <a:pt x="458" y="0"/>
                </a:moveTo>
                <a:cubicBezTo>
                  <a:pt x="456" y="0"/>
                  <a:pt x="453" y="1"/>
                  <a:pt x="450" y="3"/>
                </a:cubicBezTo>
                <a:cubicBezTo>
                  <a:pt x="382" y="41"/>
                  <a:pt x="307" y="63"/>
                  <a:pt x="231" y="63"/>
                </a:cubicBezTo>
                <a:cubicBezTo>
                  <a:pt x="164" y="63"/>
                  <a:pt x="98" y="46"/>
                  <a:pt x="37" y="8"/>
                </a:cubicBezTo>
                <a:cubicBezTo>
                  <a:pt x="34" y="5"/>
                  <a:pt x="29" y="4"/>
                  <a:pt x="25" y="4"/>
                </a:cubicBezTo>
                <a:cubicBezTo>
                  <a:pt x="18" y="4"/>
                  <a:pt x="11" y="8"/>
                  <a:pt x="7" y="14"/>
                </a:cubicBezTo>
                <a:cubicBezTo>
                  <a:pt x="1" y="24"/>
                  <a:pt x="4" y="39"/>
                  <a:pt x="14" y="45"/>
                </a:cubicBezTo>
                <a:cubicBezTo>
                  <a:pt x="75" y="88"/>
                  <a:pt x="146" y="107"/>
                  <a:pt x="218" y="107"/>
                </a:cubicBezTo>
                <a:cubicBezTo>
                  <a:pt x="306" y="107"/>
                  <a:pt x="394" y="79"/>
                  <a:pt x="467" y="32"/>
                </a:cubicBezTo>
                <a:cubicBezTo>
                  <a:pt x="482" y="24"/>
                  <a:pt x="473" y="0"/>
                  <a:pt x="4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2"/>
          <p:cNvSpPr txBox="1"/>
          <p:nvPr>
            <p:ph type="title"/>
          </p:nvPr>
        </p:nvSpPr>
        <p:spPr>
          <a:xfrm>
            <a:off x="720000" y="1282425"/>
            <a:ext cx="3655200" cy="91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FMP TEAM</a:t>
            </a:r>
            <a:endParaRPr/>
          </a:p>
        </p:txBody>
      </p:sp>
      <p:sp>
        <p:nvSpPr>
          <p:cNvPr id="510" name="Google Shape;510;p32"/>
          <p:cNvSpPr txBox="1"/>
          <p:nvPr>
            <p:ph idx="1" type="subTitle"/>
          </p:nvPr>
        </p:nvSpPr>
        <p:spPr>
          <a:xfrm>
            <a:off x="720000" y="2163975"/>
            <a:ext cx="3655200" cy="15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UX: Mana and Weronika</a:t>
            </a:r>
            <a:endParaRPr/>
          </a:p>
          <a:p>
            <a:pPr indent="0" lvl="0" marL="0" rtl="0" algn="l">
              <a:spcBef>
                <a:spcPts val="0"/>
              </a:spcBef>
              <a:spcAft>
                <a:spcPts val="0"/>
              </a:spcAft>
              <a:buNone/>
            </a:pPr>
            <a:r>
              <a:rPr lang="en"/>
              <a:t>DS: Irem and Paula</a:t>
            </a:r>
            <a:endParaRPr/>
          </a:p>
          <a:p>
            <a:pPr indent="0" lvl="0" marL="0" rtl="0" algn="l">
              <a:spcBef>
                <a:spcPts val="0"/>
              </a:spcBef>
              <a:spcAft>
                <a:spcPts val="0"/>
              </a:spcAft>
              <a:buNone/>
            </a:pPr>
            <a:r>
              <a:rPr lang="en"/>
              <a:t>DL: Tuğba</a:t>
            </a:r>
            <a:endParaRPr/>
          </a:p>
          <a:p>
            <a:pPr indent="0" lvl="0" marL="0" rtl="0" algn="l">
              <a:spcBef>
                <a:spcPts val="0"/>
              </a:spcBef>
              <a:spcAft>
                <a:spcPts val="0"/>
              </a:spcAft>
              <a:buNone/>
            </a:pPr>
            <a:r>
              <a:rPr lang="en"/>
              <a:t>WD: Anni and Lydie</a:t>
            </a:r>
            <a:endParaRPr/>
          </a:p>
        </p:txBody>
      </p:sp>
      <p:pic>
        <p:nvPicPr>
          <p:cNvPr id="511" name="Google Shape;511;p32"/>
          <p:cNvPicPr preferRelativeResize="0"/>
          <p:nvPr/>
        </p:nvPicPr>
        <p:blipFill rotWithShape="1">
          <a:blip r:embed="rId3">
            <a:alphaModFix/>
          </a:blip>
          <a:srcRect b="0" l="1010" r="14793" t="0"/>
          <a:stretch/>
        </p:blipFill>
        <p:spPr>
          <a:xfrm>
            <a:off x="4806000" y="1348350"/>
            <a:ext cx="3519900" cy="2351400"/>
          </a:xfrm>
          <a:prstGeom prst="rect">
            <a:avLst/>
          </a:prstGeom>
          <a:noFill/>
          <a:ln>
            <a:noFill/>
          </a:ln>
        </p:spPr>
      </p:pic>
      <p:grpSp>
        <p:nvGrpSpPr>
          <p:cNvPr id="512" name="Google Shape;512;p32"/>
          <p:cNvGrpSpPr/>
          <p:nvPr/>
        </p:nvGrpSpPr>
        <p:grpSpPr>
          <a:xfrm>
            <a:off x="-516471" y="3547109"/>
            <a:ext cx="2637570" cy="2847083"/>
            <a:chOff x="-516471" y="3547109"/>
            <a:chExt cx="2637570" cy="2847083"/>
          </a:xfrm>
        </p:grpSpPr>
        <p:sp>
          <p:nvSpPr>
            <p:cNvPr id="513" name="Google Shape;513;p32"/>
            <p:cNvSpPr/>
            <p:nvPr/>
          </p:nvSpPr>
          <p:spPr>
            <a:xfrm>
              <a:off x="-516471" y="3892801"/>
              <a:ext cx="2598717" cy="2501391"/>
            </a:xfrm>
            <a:custGeom>
              <a:rect b="b" l="l" r="r" t="t"/>
              <a:pathLst>
                <a:path extrusionOk="0" h="150121" w="155962">
                  <a:moveTo>
                    <a:pt x="6249" y="1297"/>
                  </a:moveTo>
                  <a:cubicBezTo>
                    <a:pt x="25363" y="-9752"/>
                    <a:pt x="149823" y="57241"/>
                    <a:pt x="155601" y="81688"/>
                  </a:cubicBezTo>
                  <a:cubicBezTo>
                    <a:pt x="161380" y="106136"/>
                    <a:pt x="65812" y="161381"/>
                    <a:pt x="40920" y="147982"/>
                  </a:cubicBezTo>
                  <a:cubicBezTo>
                    <a:pt x="16028" y="134584"/>
                    <a:pt x="-12864" y="12346"/>
                    <a:pt x="6249" y="1297"/>
                  </a:cubicBezTo>
                  <a:close/>
                </a:path>
              </a:pathLst>
            </a:custGeom>
            <a:solidFill>
              <a:schemeClr val="dk1"/>
            </a:solidFill>
            <a:ln>
              <a:noFill/>
            </a:ln>
          </p:spPr>
        </p:sp>
        <p:sp>
          <p:nvSpPr>
            <p:cNvPr id="514" name="Google Shape;514;p32"/>
            <p:cNvSpPr/>
            <p:nvPr/>
          </p:nvSpPr>
          <p:spPr>
            <a:xfrm>
              <a:off x="1926099" y="4699634"/>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2"/>
            <p:cNvSpPr/>
            <p:nvPr/>
          </p:nvSpPr>
          <p:spPr>
            <a:xfrm>
              <a:off x="1753000" y="46478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2"/>
            <p:cNvSpPr/>
            <p:nvPr/>
          </p:nvSpPr>
          <p:spPr>
            <a:xfrm>
              <a:off x="116349" y="3547109"/>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2"/>
            <p:cNvSpPr/>
            <p:nvPr/>
          </p:nvSpPr>
          <p:spPr>
            <a:xfrm>
              <a:off x="311349" y="3988059"/>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2"/>
            <p:cNvSpPr/>
            <p:nvPr/>
          </p:nvSpPr>
          <p:spPr>
            <a:xfrm>
              <a:off x="747637" y="41125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5" name="Shape 1575"/>
        <p:cNvGrpSpPr/>
        <p:nvPr/>
      </p:nvGrpSpPr>
      <p:grpSpPr>
        <a:xfrm>
          <a:off x="0" y="0"/>
          <a:ext cx="0" cy="0"/>
          <a:chOff x="0" y="0"/>
          <a:chExt cx="0" cy="0"/>
        </a:xfrm>
      </p:grpSpPr>
      <p:sp>
        <p:nvSpPr>
          <p:cNvPr id="1576" name="Google Shape;1576;p50"/>
          <p:cNvSpPr txBox="1"/>
          <p:nvPr>
            <p:ph type="title"/>
          </p:nvPr>
        </p:nvSpPr>
        <p:spPr>
          <a:xfrm>
            <a:off x="1717875" y="436525"/>
            <a:ext cx="52770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t>A special thanks to our amazing mentors!</a:t>
            </a:r>
            <a:endParaRPr sz="3900"/>
          </a:p>
        </p:txBody>
      </p:sp>
      <p:sp>
        <p:nvSpPr>
          <p:cNvPr id="1577" name="Google Shape;1577;p50"/>
          <p:cNvSpPr txBox="1"/>
          <p:nvPr>
            <p:ph idx="1" type="subTitle"/>
          </p:nvPr>
        </p:nvSpPr>
        <p:spPr>
          <a:xfrm>
            <a:off x="2245125" y="3099300"/>
            <a:ext cx="4222500" cy="55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6"/>
              </a:buClr>
              <a:buSzPts val="1100"/>
              <a:buFont typeface="Arial"/>
              <a:buNone/>
            </a:pPr>
            <a:r>
              <a:rPr lang="en" sz="2300"/>
              <a:t>We wouldn’t have maKe it without you!</a:t>
            </a:r>
            <a:endParaRPr sz="2300"/>
          </a:p>
          <a:p>
            <a:pPr indent="0" lvl="0" marL="0" rtl="0" algn="ctr">
              <a:spcBef>
                <a:spcPts val="0"/>
              </a:spcBef>
              <a:spcAft>
                <a:spcPts val="0"/>
              </a:spcAft>
              <a:buClr>
                <a:schemeClr val="accent6"/>
              </a:buClr>
              <a:buSzPts val="1100"/>
              <a:buFont typeface="Arial"/>
              <a:buNone/>
            </a:pPr>
            <a:r>
              <a:t/>
            </a:r>
            <a:endParaRPr/>
          </a:p>
          <a:p>
            <a:pPr indent="0" lvl="0" marL="0" rtl="0" algn="ctr">
              <a:spcBef>
                <a:spcPts val="0"/>
              </a:spcBef>
              <a:spcAft>
                <a:spcPts val="0"/>
              </a:spcAft>
              <a:buNone/>
            </a:pPr>
            <a:r>
              <a:t/>
            </a:r>
            <a:endParaRPr/>
          </a:p>
        </p:txBody>
      </p:sp>
      <p:sp>
        <p:nvSpPr>
          <p:cNvPr id="1578" name="Google Shape;1578;p50"/>
          <p:cNvSpPr txBox="1"/>
          <p:nvPr/>
        </p:nvSpPr>
        <p:spPr>
          <a:xfrm>
            <a:off x="1220625" y="1598700"/>
            <a:ext cx="6271500" cy="150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000">
                <a:solidFill>
                  <a:schemeClr val="accent1"/>
                </a:solidFill>
                <a:latin typeface="Bebas Neue"/>
                <a:ea typeface="Bebas Neue"/>
                <a:cs typeface="Bebas Neue"/>
                <a:sym typeface="Bebas Neue"/>
              </a:rPr>
              <a:t>TaTiANA, ZUBIN, </a:t>
            </a:r>
            <a:endParaRPr sz="4000">
              <a:solidFill>
                <a:schemeClr val="accent1"/>
              </a:solidFill>
              <a:latin typeface="Bebas Neue"/>
              <a:ea typeface="Bebas Neue"/>
              <a:cs typeface="Bebas Neue"/>
              <a:sym typeface="Bebas Neue"/>
            </a:endParaRPr>
          </a:p>
          <a:p>
            <a:pPr indent="0" lvl="0" marL="0" rtl="0" algn="ctr">
              <a:spcBef>
                <a:spcPts val="0"/>
              </a:spcBef>
              <a:spcAft>
                <a:spcPts val="0"/>
              </a:spcAft>
              <a:buClr>
                <a:schemeClr val="accent6"/>
              </a:buClr>
              <a:buSzPts val="1100"/>
              <a:buFont typeface="Arial"/>
              <a:buNone/>
            </a:pPr>
            <a:r>
              <a:rPr lang="en" sz="4000">
                <a:solidFill>
                  <a:schemeClr val="accent1"/>
                </a:solidFill>
                <a:latin typeface="Bebas Neue"/>
                <a:ea typeface="Bebas Neue"/>
                <a:cs typeface="Bebas Neue"/>
                <a:sym typeface="Bebas Neue"/>
              </a:rPr>
              <a:t>Rafael &amp; Aljoscha! </a:t>
            </a:r>
            <a:endParaRPr sz="4000">
              <a:solidFill>
                <a:schemeClr val="accent1"/>
              </a:solidFill>
              <a:latin typeface="Bebas Neue"/>
              <a:ea typeface="Bebas Neue"/>
              <a:cs typeface="Bebas Neue"/>
              <a:sym typeface="Bebas Neue"/>
            </a:endParaRPr>
          </a:p>
        </p:txBody>
      </p:sp>
      <p:pic>
        <p:nvPicPr>
          <p:cNvPr id="1579" name="Google Shape;1579;p50"/>
          <p:cNvPicPr preferRelativeResize="0"/>
          <p:nvPr/>
        </p:nvPicPr>
        <p:blipFill>
          <a:blip r:embed="rId3">
            <a:alphaModFix/>
          </a:blip>
          <a:stretch>
            <a:fillRect/>
          </a:stretch>
        </p:blipFill>
        <p:spPr>
          <a:xfrm>
            <a:off x="6803625" y="1660800"/>
            <a:ext cx="1905000" cy="1905000"/>
          </a:xfrm>
          <a:prstGeom prst="rect">
            <a:avLst/>
          </a:prstGeom>
          <a:noFill/>
          <a:ln>
            <a:noFill/>
          </a:ln>
        </p:spPr>
      </p:pic>
      <p:sp>
        <p:nvSpPr>
          <p:cNvPr id="1580" name="Google Shape;1580;p50"/>
          <p:cNvSpPr txBox="1"/>
          <p:nvPr/>
        </p:nvSpPr>
        <p:spPr>
          <a:xfrm>
            <a:off x="1459225" y="3099300"/>
            <a:ext cx="31200" cy="121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1"/>
              </a:solidFill>
              <a:latin typeface="Archivo"/>
              <a:ea typeface="Archivo"/>
              <a:cs typeface="Archivo"/>
              <a:sym typeface="Archiv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cxnSp>
        <p:nvCxnSpPr>
          <p:cNvPr id="523" name="Google Shape;523;p33"/>
          <p:cNvCxnSpPr/>
          <p:nvPr/>
        </p:nvCxnSpPr>
        <p:spPr>
          <a:xfrm rot="10800000">
            <a:off x="2277900" y="1745675"/>
            <a:ext cx="0" cy="1148100"/>
          </a:xfrm>
          <a:prstGeom prst="straightConnector1">
            <a:avLst/>
          </a:prstGeom>
          <a:noFill/>
          <a:ln cap="flat" cmpd="sng" w="19050">
            <a:solidFill>
              <a:schemeClr val="accent1"/>
            </a:solidFill>
            <a:prstDash val="solid"/>
            <a:round/>
            <a:headEnd len="med" w="med" type="none"/>
            <a:tailEnd len="med" w="med" type="none"/>
          </a:ln>
        </p:spPr>
      </p:cxnSp>
      <p:cxnSp>
        <p:nvCxnSpPr>
          <p:cNvPr id="524" name="Google Shape;524;p33"/>
          <p:cNvCxnSpPr/>
          <p:nvPr/>
        </p:nvCxnSpPr>
        <p:spPr>
          <a:xfrm rot="10800000">
            <a:off x="4347388" y="1745675"/>
            <a:ext cx="0" cy="1148100"/>
          </a:xfrm>
          <a:prstGeom prst="straightConnector1">
            <a:avLst/>
          </a:prstGeom>
          <a:noFill/>
          <a:ln cap="flat" cmpd="sng" w="19050">
            <a:solidFill>
              <a:schemeClr val="accent1"/>
            </a:solidFill>
            <a:prstDash val="solid"/>
            <a:round/>
            <a:headEnd len="med" w="med" type="none"/>
            <a:tailEnd len="med" w="med" type="none"/>
          </a:ln>
        </p:spPr>
      </p:cxnSp>
      <p:cxnSp>
        <p:nvCxnSpPr>
          <p:cNvPr id="525" name="Google Shape;525;p33"/>
          <p:cNvCxnSpPr/>
          <p:nvPr/>
        </p:nvCxnSpPr>
        <p:spPr>
          <a:xfrm rot="10800000">
            <a:off x="6416875" y="1745675"/>
            <a:ext cx="0" cy="1148100"/>
          </a:xfrm>
          <a:prstGeom prst="straightConnector1">
            <a:avLst/>
          </a:prstGeom>
          <a:noFill/>
          <a:ln cap="flat" cmpd="sng" w="19050">
            <a:solidFill>
              <a:schemeClr val="accent1"/>
            </a:solidFill>
            <a:prstDash val="solid"/>
            <a:round/>
            <a:headEnd len="med" w="med" type="none"/>
            <a:tailEnd len="med" w="med" type="none"/>
          </a:ln>
        </p:spPr>
      </p:cxnSp>
      <p:cxnSp>
        <p:nvCxnSpPr>
          <p:cNvPr id="526" name="Google Shape;526;p33"/>
          <p:cNvCxnSpPr/>
          <p:nvPr/>
        </p:nvCxnSpPr>
        <p:spPr>
          <a:xfrm>
            <a:off x="4347388" y="3350890"/>
            <a:ext cx="0" cy="1120800"/>
          </a:xfrm>
          <a:prstGeom prst="straightConnector1">
            <a:avLst/>
          </a:prstGeom>
          <a:noFill/>
          <a:ln cap="flat" cmpd="sng" w="19050">
            <a:solidFill>
              <a:schemeClr val="accent1"/>
            </a:solidFill>
            <a:prstDash val="solid"/>
            <a:round/>
            <a:headEnd len="med" w="med" type="none"/>
            <a:tailEnd len="med" w="med" type="none"/>
          </a:ln>
        </p:spPr>
      </p:cxnSp>
      <p:cxnSp>
        <p:nvCxnSpPr>
          <p:cNvPr id="527" name="Google Shape;527;p33"/>
          <p:cNvCxnSpPr/>
          <p:nvPr/>
        </p:nvCxnSpPr>
        <p:spPr>
          <a:xfrm>
            <a:off x="2277900" y="3350890"/>
            <a:ext cx="0" cy="1120800"/>
          </a:xfrm>
          <a:prstGeom prst="straightConnector1">
            <a:avLst/>
          </a:prstGeom>
          <a:noFill/>
          <a:ln cap="flat" cmpd="sng" w="19050">
            <a:solidFill>
              <a:schemeClr val="accent1"/>
            </a:solidFill>
            <a:prstDash val="solid"/>
            <a:round/>
            <a:headEnd len="med" w="med" type="none"/>
            <a:tailEnd len="med" w="med" type="none"/>
          </a:ln>
        </p:spPr>
      </p:cxnSp>
      <p:cxnSp>
        <p:nvCxnSpPr>
          <p:cNvPr id="528" name="Google Shape;528;p33"/>
          <p:cNvCxnSpPr/>
          <p:nvPr/>
        </p:nvCxnSpPr>
        <p:spPr>
          <a:xfrm>
            <a:off x="6416875" y="3350890"/>
            <a:ext cx="0" cy="1120800"/>
          </a:xfrm>
          <a:prstGeom prst="straightConnector1">
            <a:avLst/>
          </a:prstGeom>
          <a:noFill/>
          <a:ln cap="flat" cmpd="sng" w="19050">
            <a:solidFill>
              <a:schemeClr val="accent1"/>
            </a:solidFill>
            <a:prstDash val="solid"/>
            <a:round/>
            <a:headEnd len="med" w="med" type="none"/>
            <a:tailEnd len="med" w="med" type="none"/>
          </a:ln>
        </p:spPr>
      </p:cxnSp>
      <p:sp>
        <p:nvSpPr>
          <p:cNvPr id="529" name="Google Shape;529;p33"/>
          <p:cNvSpPr txBox="1"/>
          <p:nvPr>
            <p:ph type="title"/>
          </p:nvPr>
        </p:nvSpPr>
        <p:spPr>
          <a:xfrm>
            <a:off x="720000" y="539500"/>
            <a:ext cx="794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Understanding </a:t>
            </a:r>
            <a:r>
              <a:rPr i="1" lang="en" sz="2800"/>
              <a:t>Maya</a:t>
            </a:r>
            <a:r>
              <a:rPr lang="en" sz="2800"/>
              <a:t>: Meeting Her Information Needs and Proactive Protest Tracking</a:t>
            </a:r>
            <a:endParaRPr sz="2800"/>
          </a:p>
        </p:txBody>
      </p:sp>
      <p:sp>
        <p:nvSpPr>
          <p:cNvPr id="530" name="Google Shape;530;p33"/>
          <p:cNvSpPr txBox="1"/>
          <p:nvPr/>
        </p:nvSpPr>
        <p:spPr>
          <a:xfrm>
            <a:off x="2277790" y="1641010"/>
            <a:ext cx="20109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Roboto Black"/>
                <a:ea typeface="Roboto Black"/>
                <a:cs typeface="Roboto Black"/>
                <a:sym typeface="Roboto Black"/>
              </a:rPr>
              <a:t>Maya</a:t>
            </a:r>
            <a:endParaRPr sz="2400">
              <a:solidFill>
                <a:schemeClr val="accent1"/>
              </a:solidFill>
              <a:latin typeface="Roboto Black"/>
              <a:ea typeface="Roboto Black"/>
              <a:cs typeface="Roboto Black"/>
              <a:sym typeface="Roboto Black"/>
            </a:endParaRPr>
          </a:p>
        </p:txBody>
      </p:sp>
      <p:sp>
        <p:nvSpPr>
          <p:cNvPr id="531" name="Google Shape;531;p33"/>
          <p:cNvSpPr txBox="1"/>
          <p:nvPr/>
        </p:nvSpPr>
        <p:spPr>
          <a:xfrm>
            <a:off x="4345400" y="1641010"/>
            <a:ext cx="20109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Roboto Black"/>
                <a:ea typeface="Roboto Black"/>
                <a:cs typeface="Roboto Black"/>
                <a:sym typeface="Roboto Black"/>
              </a:rPr>
              <a:t>Personality</a:t>
            </a:r>
            <a:endParaRPr sz="2400">
              <a:solidFill>
                <a:schemeClr val="accent1"/>
              </a:solidFill>
              <a:latin typeface="Roboto Black"/>
              <a:ea typeface="Roboto Black"/>
              <a:cs typeface="Roboto Black"/>
              <a:sym typeface="Roboto Black"/>
            </a:endParaRPr>
          </a:p>
        </p:txBody>
      </p:sp>
      <p:sp>
        <p:nvSpPr>
          <p:cNvPr id="532" name="Google Shape;532;p33"/>
          <p:cNvSpPr txBox="1"/>
          <p:nvPr/>
        </p:nvSpPr>
        <p:spPr>
          <a:xfrm>
            <a:off x="6413011" y="1641010"/>
            <a:ext cx="20109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Roboto Black"/>
                <a:ea typeface="Roboto Black"/>
                <a:cs typeface="Roboto Black"/>
                <a:sym typeface="Roboto Black"/>
              </a:rPr>
              <a:t>Bio</a:t>
            </a:r>
            <a:endParaRPr sz="2400">
              <a:solidFill>
                <a:schemeClr val="accent1"/>
              </a:solidFill>
              <a:latin typeface="Roboto Black"/>
              <a:ea typeface="Roboto Black"/>
              <a:cs typeface="Roboto Black"/>
              <a:sym typeface="Roboto Black"/>
            </a:endParaRPr>
          </a:p>
        </p:txBody>
      </p:sp>
      <p:sp>
        <p:nvSpPr>
          <p:cNvPr id="533" name="Google Shape;533;p33"/>
          <p:cNvSpPr txBox="1"/>
          <p:nvPr/>
        </p:nvSpPr>
        <p:spPr>
          <a:xfrm>
            <a:off x="2277790" y="3679813"/>
            <a:ext cx="20109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Roboto Black"/>
                <a:ea typeface="Roboto Black"/>
                <a:cs typeface="Roboto Black"/>
                <a:sym typeface="Roboto Black"/>
              </a:rPr>
              <a:t>Motivation</a:t>
            </a:r>
            <a:endParaRPr sz="2400">
              <a:solidFill>
                <a:schemeClr val="accent1"/>
              </a:solidFill>
              <a:latin typeface="Roboto Black"/>
              <a:ea typeface="Roboto Black"/>
              <a:cs typeface="Roboto Black"/>
              <a:sym typeface="Roboto Black"/>
            </a:endParaRPr>
          </a:p>
        </p:txBody>
      </p:sp>
      <p:sp>
        <p:nvSpPr>
          <p:cNvPr id="534" name="Google Shape;534;p33"/>
          <p:cNvSpPr txBox="1"/>
          <p:nvPr/>
        </p:nvSpPr>
        <p:spPr>
          <a:xfrm>
            <a:off x="2277779" y="1952764"/>
            <a:ext cx="2010900" cy="4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Archivo"/>
                <a:ea typeface="Archivo"/>
                <a:cs typeface="Archivo"/>
                <a:sym typeface="Archivo"/>
              </a:rPr>
              <a:t>Social Worker from Berlin-Mitte</a:t>
            </a:r>
            <a:endParaRPr sz="1300">
              <a:solidFill>
                <a:schemeClr val="accent1"/>
              </a:solidFill>
              <a:latin typeface="Archivo"/>
              <a:ea typeface="Archivo"/>
              <a:cs typeface="Archivo"/>
              <a:sym typeface="Archivo"/>
            </a:endParaRPr>
          </a:p>
        </p:txBody>
      </p:sp>
      <p:sp>
        <p:nvSpPr>
          <p:cNvPr id="535" name="Google Shape;535;p33"/>
          <p:cNvSpPr txBox="1"/>
          <p:nvPr/>
        </p:nvSpPr>
        <p:spPr>
          <a:xfrm>
            <a:off x="2277763" y="3987190"/>
            <a:ext cx="2010900" cy="4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Archivo"/>
                <a:ea typeface="Archivo"/>
                <a:cs typeface="Archivo"/>
                <a:sym typeface="Archivo"/>
              </a:rPr>
              <a:t>Believes in the power of collective action</a:t>
            </a:r>
            <a:endParaRPr sz="1300">
              <a:solidFill>
                <a:schemeClr val="accent1"/>
              </a:solidFill>
              <a:latin typeface="Archivo"/>
              <a:ea typeface="Archivo"/>
              <a:cs typeface="Archivo"/>
              <a:sym typeface="Archivo"/>
            </a:endParaRPr>
          </a:p>
        </p:txBody>
      </p:sp>
      <p:sp>
        <p:nvSpPr>
          <p:cNvPr id="536" name="Google Shape;536;p33"/>
          <p:cNvSpPr txBox="1"/>
          <p:nvPr/>
        </p:nvSpPr>
        <p:spPr>
          <a:xfrm>
            <a:off x="4345400" y="3679813"/>
            <a:ext cx="20109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Roboto Black"/>
                <a:ea typeface="Roboto Black"/>
                <a:cs typeface="Roboto Black"/>
                <a:sym typeface="Roboto Black"/>
              </a:rPr>
              <a:t>Needs</a:t>
            </a:r>
            <a:endParaRPr sz="2400">
              <a:solidFill>
                <a:schemeClr val="accent1"/>
              </a:solidFill>
              <a:latin typeface="Roboto Black"/>
              <a:ea typeface="Roboto Black"/>
              <a:cs typeface="Roboto Black"/>
              <a:sym typeface="Roboto Black"/>
            </a:endParaRPr>
          </a:p>
        </p:txBody>
      </p:sp>
      <p:sp>
        <p:nvSpPr>
          <p:cNvPr id="537" name="Google Shape;537;p33"/>
          <p:cNvSpPr txBox="1"/>
          <p:nvPr/>
        </p:nvSpPr>
        <p:spPr>
          <a:xfrm>
            <a:off x="4345435" y="1952764"/>
            <a:ext cx="2010900" cy="4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Archivo"/>
                <a:ea typeface="Archivo"/>
                <a:cs typeface="Archivo"/>
                <a:sym typeface="Archivo"/>
              </a:rPr>
              <a:t>Passionate for Environment, Human rights, etc.</a:t>
            </a:r>
            <a:endParaRPr sz="1300">
              <a:solidFill>
                <a:schemeClr val="accent1"/>
              </a:solidFill>
              <a:latin typeface="Archivo"/>
              <a:ea typeface="Archivo"/>
              <a:cs typeface="Archivo"/>
              <a:sym typeface="Archivo"/>
            </a:endParaRPr>
          </a:p>
        </p:txBody>
      </p:sp>
      <p:sp>
        <p:nvSpPr>
          <p:cNvPr id="538" name="Google Shape;538;p33"/>
          <p:cNvSpPr txBox="1"/>
          <p:nvPr/>
        </p:nvSpPr>
        <p:spPr>
          <a:xfrm>
            <a:off x="4345426" y="3997100"/>
            <a:ext cx="2221200" cy="47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Archivo"/>
                <a:ea typeface="Archivo"/>
                <a:cs typeface="Archivo"/>
                <a:sym typeface="Archivo"/>
              </a:rPr>
              <a:t>Stay informed and access reliable info to educate herself and others</a:t>
            </a:r>
            <a:endParaRPr sz="1300">
              <a:solidFill>
                <a:schemeClr val="accent1"/>
              </a:solidFill>
              <a:latin typeface="Archivo"/>
              <a:ea typeface="Archivo"/>
              <a:cs typeface="Archivo"/>
              <a:sym typeface="Archivo"/>
            </a:endParaRPr>
          </a:p>
        </p:txBody>
      </p:sp>
      <p:sp>
        <p:nvSpPr>
          <p:cNvPr id="539" name="Google Shape;539;p33"/>
          <p:cNvSpPr txBox="1"/>
          <p:nvPr/>
        </p:nvSpPr>
        <p:spPr>
          <a:xfrm>
            <a:off x="6413000" y="3604826"/>
            <a:ext cx="2010900" cy="48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latin typeface="Roboto Black"/>
                <a:ea typeface="Roboto Black"/>
                <a:cs typeface="Roboto Black"/>
                <a:sym typeface="Roboto Black"/>
              </a:rPr>
              <a:t>Pain Points</a:t>
            </a:r>
            <a:endParaRPr sz="2400">
              <a:solidFill>
                <a:schemeClr val="accent1"/>
              </a:solidFill>
              <a:latin typeface="Roboto Black"/>
              <a:ea typeface="Roboto Black"/>
              <a:cs typeface="Roboto Black"/>
              <a:sym typeface="Roboto Black"/>
            </a:endParaRPr>
          </a:p>
        </p:txBody>
      </p:sp>
      <p:sp>
        <p:nvSpPr>
          <p:cNvPr id="540" name="Google Shape;540;p33"/>
          <p:cNvSpPr txBox="1"/>
          <p:nvPr/>
        </p:nvSpPr>
        <p:spPr>
          <a:xfrm>
            <a:off x="6413091" y="1952764"/>
            <a:ext cx="2010900" cy="4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Archivo"/>
                <a:ea typeface="Archivo"/>
                <a:cs typeface="Archivo"/>
                <a:sym typeface="Archivo"/>
              </a:rPr>
              <a:t>Engaged and involved in various movements</a:t>
            </a:r>
            <a:endParaRPr sz="1300">
              <a:solidFill>
                <a:schemeClr val="accent1"/>
              </a:solidFill>
              <a:latin typeface="Archivo"/>
              <a:ea typeface="Archivo"/>
              <a:cs typeface="Archivo"/>
              <a:sym typeface="Archivo"/>
            </a:endParaRPr>
          </a:p>
        </p:txBody>
      </p:sp>
      <p:sp>
        <p:nvSpPr>
          <p:cNvPr id="541" name="Google Shape;541;p33"/>
          <p:cNvSpPr txBox="1"/>
          <p:nvPr/>
        </p:nvSpPr>
        <p:spPr>
          <a:xfrm>
            <a:off x="6413075" y="3997100"/>
            <a:ext cx="2506500" cy="47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Archivo"/>
                <a:ea typeface="Archivo"/>
                <a:cs typeface="Archivo"/>
                <a:sym typeface="Archivo"/>
              </a:rPr>
              <a:t>Wants to keep track of upcoming protests in her city but frustrated by the lack of centralized resources</a:t>
            </a:r>
            <a:endParaRPr sz="1300">
              <a:solidFill>
                <a:schemeClr val="accent1"/>
              </a:solidFill>
              <a:latin typeface="Archivo"/>
              <a:ea typeface="Archivo"/>
              <a:cs typeface="Archivo"/>
              <a:sym typeface="Archivo"/>
            </a:endParaRPr>
          </a:p>
        </p:txBody>
      </p:sp>
      <p:sp>
        <p:nvSpPr>
          <p:cNvPr id="542" name="Google Shape;542;p33"/>
          <p:cNvSpPr/>
          <p:nvPr/>
        </p:nvSpPr>
        <p:spPr>
          <a:xfrm flipH="1">
            <a:off x="2277900" y="2880035"/>
            <a:ext cx="6146100" cy="4572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1"/>
                </a:solidFill>
                <a:latin typeface="Roboto Black"/>
                <a:ea typeface="Roboto Black"/>
                <a:cs typeface="Roboto Black"/>
                <a:sym typeface="Roboto Black"/>
              </a:rPr>
              <a:t>PERSONA</a:t>
            </a:r>
            <a:endParaRPr sz="2400">
              <a:solidFill>
                <a:schemeClr val="accent1"/>
              </a:solidFill>
              <a:latin typeface="Roboto Black"/>
              <a:ea typeface="Roboto Black"/>
              <a:cs typeface="Roboto Black"/>
              <a:sym typeface="Roboto Black"/>
            </a:endParaRPr>
          </a:p>
        </p:txBody>
      </p:sp>
      <p:grpSp>
        <p:nvGrpSpPr>
          <p:cNvPr id="543" name="Google Shape;543;p33"/>
          <p:cNvGrpSpPr/>
          <p:nvPr/>
        </p:nvGrpSpPr>
        <p:grpSpPr>
          <a:xfrm>
            <a:off x="248462" y="1981243"/>
            <a:ext cx="1662141" cy="2626849"/>
            <a:chOff x="504792" y="11031254"/>
            <a:chExt cx="1208391" cy="1909602"/>
          </a:xfrm>
        </p:grpSpPr>
        <p:sp>
          <p:nvSpPr>
            <p:cNvPr id="544" name="Google Shape;544;p33"/>
            <p:cNvSpPr/>
            <p:nvPr/>
          </p:nvSpPr>
          <p:spPr>
            <a:xfrm>
              <a:off x="1095591" y="12179768"/>
              <a:ext cx="241548" cy="414695"/>
            </a:xfrm>
            <a:custGeom>
              <a:rect b="b" l="l" r="r" t="t"/>
              <a:pathLst>
                <a:path extrusionOk="0" h="5214" w="3037">
                  <a:moveTo>
                    <a:pt x="971" y="1"/>
                  </a:moveTo>
                  <a:cubicBezTo>
                    <a:pt x="914" y="1"/>
                    <a:pt x="858" y="5"/>
                    <a:pt x="812" y="13"/>
                  </a:cubicBezTo>
                  <a:cubicBezTo>
                    <a:pt x="448" y="74"/>
                    <a:pt x="141" y="349"/>
                    <a:pt x="61" y="753"/>
                  </a:cubicBezTo>
                  <a:cubicBezTo>
                    <a:pt x="49" y="813"/>
                    <a:pt x="52" y="813"/>
                    <a:pt x="51" y="816"/>
                  </a:cubicBezTo>
                  <a:cubicBezTo>
                    <a:pt x="0" y="1965"/>
                    <a:pt x="1438" y="3827"/>
                    <a:pt x="1755" y="4656"/>
                  </a:cubicBezTo>
                  <a:cubicBezTo>
                    <a:pt x="1776" y="4711"/>
                    <a:pt x="1788" y="4733"/>
                    <a:pt x="1812" y="4772"/>
                  </a:cubicBezTo>
                  <a:lnTo>
                    <a:pt x="1812" y="4773"/>
                  </a:lnTo>
                  <a:lnTo>
                    <a:pt x="1813" y="4775"/>
                  </a:lnTo>
                  <a:cubicBezTo>
                    <a:pt x="1901" y="4922"/>
                    <a:pt x="2084" y="5035"/>
                    <a:pt x="2291" y="5039"/>
                  </a:cubicBezTo>
                  <a:cubicBezTo>
                    <a:pt x="2327" y="5039"/>
                    <a:pt x="2363" y="5034"/>
                    <a:pt x="2369" y="5034"/>
                  </a:cubicBezTo>
                  <a:cubicBezTo>
                    <a:pt x="2386" y="5032"/>
                    <a:pt x="2404" y="5031"/>
                    <a:pt x="2421" y="5031"/>
                  </a:cubicBezTo>
                  <a:cubicBezTo>
                    <a:pt x="2642" y="5031"/>
                    <a:pt x="2856" y="5213"/>
                    <a:pt x="2961" y="5213"/>
                  </a:cubicBezTo>
                  <a:cubicBezTo>
                    <a:pt x="3011" y="5213"/>
                    <a:pt x="3036" y="5172"/>
                    <a:pt x="3026" y="5048"/>
                  </a:cubicBezTo>
                  <a:cubicBezTo>
                    <a:pt x="2949" y="4104"/>
                    <a:pt x="2652" y="2172"/>
                    <a:pt x="2388" y="1503"/>
                  </a:cubicBezTo>
                  <a:cubicBezTo>
                    <a:pt x="2220" y="1082"/>
                    <a:pt x="1933" y="515"/>
                    <a:pt x="1572" y="228"/>
                  </a:cubicBezTo>
                  <a:cubicBezTo>
                    <a:pt x="1439" y="106"/>
                    <a:pt x="1242" y="17"/>
                    <a:pt x="1024" y="2"/>
                  </a:cubicBezTo>
                  <a:lnTo>
                    <a:pt x="1023" y="2"/>
                  </a:lnTo>
                  <a:cubicBezTo>
                    <a:pt x="1006" y="1"/>
                    <a:pt x="988" y="1"/>
                    <a:pt x="971"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3"/>
            <p:cNvSpPr/>
            <p:nvPr/>
          </p:nvSpPr>
          <p:spPr>
            <a:xfrm>
              <a:off x="1226509" y="12488928"/>
              <a:ext cx="103555" cy="91545"/>
            </a:xfrm>
            <a:custGeom>
              <a:rect b="b" l="l" r="r" t="t"/>
              <a:pathLst>
                <a:path extrusionOk="0" h="1151" w="1302">
                  <a:moveTo>
                    <a:pt x="651" y="0"/>
                  </a:moveTo>
                  <a:cubicBezTo>
                    <a:pt x="584" y="0"/>
                    <a:pt x="516" y="12"/>
                    <a:pt x="449" y="37"/>
                  </a:cubicBezTo>
                  <a:cubicBezTo>
                    <a:pt x="151" y="149"/>
                    <a:pt x="0" y="480"/>
                    <a:pt x="112" y="777"/>
                  </a:cubicBezTo>
                  <a:cubicBezTo>
                    <a:pt x="199" y="1009"/>
                    <a:pt x="418" y="1151"/>
                    <a:pt x="651" y="1151"/>
                  </a:cubicBezTo>
                  <a:cubicBezTo>
                    <a:pt x="718" y="1151"/>
                    <a:pt x="787" y="1139"/>
                    <a:pt x="854" y="1114"/>
                  </a:cubicBezTo>
                  <a:cubicBezTo>
                    <a:pt x="1151" y="1002"/>
                    <a:pt x="1301" y="671"/>
                    <a:pt x="1189" y="373"/>
                  </a:cubicBezTo>
                  <a:cubicBezTo>
                    <a:pt x="1103" y="142"/>
                    <a:pt x="884" y="0"/>
                    <a:pt x="651"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3"/>
            <p:cNvSpPr/>
            <p:nvPr/>
          </p:nvSpPr>
          <p:spPr>
            <a:xfrm>
              <a:off x="1214181" y="12483122"/>
              <a:ext cx="145310" cy="368883"/>
            </a:xfrm>
            <a:custGeom>
              <a:rect b="b" l="l" r="r" t="t"/>
              <a:pathLst>
                <a:path extrusionOk="0" h="4638" w="1827">
                  <a:moveTo>
                    <a:pt x="905" y="0"/>
                  </a:moveTo>
                  <a:cubicBezTo>
                    <a:pt x="703" y="0"/>
                    <a:pt x="481" y="118"/>
                    <a:pt x="342" y="307"/>
                  </a:cubicBezTo>
                  <a:cubicBezTo>
                    <a:pt x="0" y="922"/>
                    <a:pt x="138" y="1673"/>
                    <a:pt x="316" y="2317"/>
                  </a:cubicBezTo>
                  <a:cubicBezTo>
                    <a:pt x="442" y="2773"/>
                    <a:pt x="934" y="4638"/>
                    <a:pt x="1531" y="4638"/>
                  </a:cubicBezTo>
                  <a:cubicBezTo>
                    <a:pt x="1556" y="4638"/>
                    <a:pt x="1582" y="4635"/>
                    <a:pt x="1607" y="4628"/>
                  </a:cubicBezTo>
                  <a:cubicBezTo>
                    <a:pt x="1821" y="4570"/>
                    <a:pt x="1827" y="4392"/>
                    <a:pt x="1816" y="4206"/>
                  </a:cubicBezTo>
                  <a:cubicBezTo>
                    <a:pt x="1771" y="3555"/>
                    <a:pt x="1601" y="926"/>
                    <a:pt x="1330" y="325"/>
                  </a:cubicBezTo>
                  <a:cubicBezTo>
                    <a:pt x="1256" y="97"/>
                    <a:pt x="1089" y="0"/>
                    <a:pt x="905"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3"/>
            <p:cNvSpPr/>
            <p:nvPr/>
          </p:nvSpPr>
          <p:spPr>
            <a:xfrm>
              <a:off x="1229134" y="12488928"/>
              <a:ext cx="98146" cy="91624"/>
            </a:xfrm>
            <a:custGeom>
              <a:rect b="b" l="l" r="r" t="t"/>
              <a:pathLst>
                <a:path extrusionOk="0" h="1152" w="1234">
                  <a:moveTo>
                    <a:pt x="618" y="1"/>
                  </a:moveTo>
                  <a:cubicBezTo>
                    <a:pt x="589" y="1"/>
                    <a:pt x="560" y="3"/>
                    <a:pt x="530" y="7"/>
                  </a:cubicBezTo>
                  <a:cubicBezTo>
                    <a:pt x="217" y="55"/>
                    <a:pt x="0" y="349"/>
                    <a:pt x="48" y="663"/>
                  </a:cubicBezTo>
                  <a:cubicBezTo>
                    <a:pt x="92" y="947"/>
                    <a:pt x="337" y="1152"/>
                    <a:pt x="617" y="1152"/>
                  </a:cubicBezTo>
                  <a:cubicBezTo>
                    <a:pt x="646" y="1152"/>
                    <a:pt x="675" y="1149"/>
                    <a:pt x="705" y="1145"/>
                  </a:cubicBezTo>
                  <a:cubicBezTo>
                    <a:pt x="1018" y="1097"/>
                    <a:pt x="1233" y="803"/>
                    <a:pt x="1186" y="489"/>
                  </a:cubicBezTo>
                  <a:cubicBezTo>
                    <a:pt x="1143" y="204"/>
                    <a:pt x="898" y="1"/>
                    <a:pt x="618"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3"/>
            <p:cNvSpPr/>
            <p:nvPr/>
          </p:nvSpPr>
          <p:spPr>
            <a:xfrm>
              <a:off x="1276060" y="12527742"/>
              <a:ext cx="36268" cy="6760"/>
            </a:xfrm>
            <a:custGeom>
              <a:rect b="b" l="l" r="r" t="t"/>
              <a:pathLst>
                <a:path extrusionOk="0" h="85" w="456">
                  <a:moveTo>
                    <a:pt x="434" y="1"/>
                  </a:moveTo>
                  <a:cubicBezTo>
                    <a:pt x="432" y="1"/>
                    <a:pt x="431" y="1"/>
                    <a:pt x="429" y="2"/>
                  </a:cubicBezTo>
                  <a:cubicBezTo>
                    <a:pt x="362" y="29"/>
                    <a:pt x="291" y="41"/>
                    <a:pt x="220" y="41"/>
                  </a:cubicBezTo>
                  <a:cubicBezTo>
                    <a:pt x="155" y="41"/>
                    <a:pt x="89" y="30"/>
                    <a:pt x="26" y="10"/>
                  </a:cubicBezTo>
                  <a:cubicBezTo>
                    <a:pt x="24" y="9"/>
                    <a:pt x="23" y="9"/>
                    <a:pt x="21" y="9"/>
                  </a:cubicBezTo>
                  <a:cubicBezTo>
                    <a:pt x="14" y="9"/>
                    <a:pt x="7" y="13"/>
                    <a:pt x="5" y="20"/>
                  </a:cubicBezTo>
                  <a:cubicBezTo>
                    <a:pt x="1" y="29"/>
                    <a:pt x="5" y="41"/>
                    <a:pt x="13" y="44"/>
                  </a:cubicBezTo>
                  <a:cubicBezTo>
                    <a:pt x="73" y="71"/>
                    <a:pt x="138" y="84"/>
                    <a:pt x="204" y="84"/>
                  </a:cubicBezTo>
                  <a:cubicBezTo>
                    <a:pt x="286" y="84"/>
                    <a:pt x="368" y="64"/>
                    <a:pt x="442" y="28"/>
                  </a:cubicBezTo>
                  <a:cubicBezTo>
                    <a:pt x="456" y="21"/>
                    <a:pt x="447" y="1"/>
                    <a:pt x="4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3"/>
            <p:cNvSpPr/>
            <p:nvPr/>
          </p:nvSpPr>
          <p:spPr>
            <a:xfrm>
              <a:off x="1296183" y="12841834"/>
              <a:ext cx="179510" cy="99021"/>
            </a:xfrm>
            <a:custGeom>
              <a:rect b="b" l="l" r="r" t="t"/>
              <a:pathLst>
                <a:path extrusionOk="0" h="1245" w="2257">
                  <a:moveTo>
                    <a:pt x="469" y="1"/>
                  </a:moveTo>
                  <a:cubicBezTo>
                    <a:pt x="214" y="1"/>
                    <a:pt x="0" y="93"/>
                    <a:pt x="4" y="395"/>
                  </a:cubicBezTo>
                  <a:cubicBezTo>
                    <a:pt x="6" y="567"/>
                    <a:pt x="75" y="780"/>
                    <a:pt x="158" y="936"/>
                  </a:cubicBezTo>
                  <a:cubicBezTo>
                    <a:pt x="160" y="940"/>
                    <a:pt x="162" y="944"/>
                    <a:pt x="164" y="947"/>
                  </a:cubicBezTo>
                  <a:cubicBezTo>
                    <a:pt x="268" y="1128"/>
                    <a:pt x="400" y="1165"/>
                    <a:pt x="607" y="1201"/>
                  </a:cubicBezTo>
                  <a:cubicBezTo>
                    <a:pt x="767" y="1229"/>
                    <a:pt x="937" y="1244"/>
                    <a:pt x="1111" y="1244"/>
                  </a:cubicBezTo>
                  <a:cubicBezTo>
                    <a:pt x="1417" y="1244"/>
                    <a:pt x="1733" y="1197"/>
                    <a:pt x="2022" y="1090"/>
                  </a:cubicBezTo>
                  <a:cubicBezTo>
                    <a:pt x="2096" y="1062"/>
                    <a:pt x="2162" y="1021"/>
                    <a:pt x="2211" y="957"/>
                  </a:cubicBezTo>
                  <a:cubicBezTo>
                    <a:pt x="2249" y="905"/>
                    <a:pt x="2257" y="857"/>
                    <a:pt x="2243" y="811"/>
                  </a:cubicBezTo>
                  <a:cubicBezTo>
                    <a:pt x="2227" y="753"/>
                    <a:pt x="2178" y="700"/>
                    <a:pt x="2115" y="654"/>
                  </a:cubicBezTo>
                  <a:cubicBezTo>
                    <a:pt x="1863" y="472"/>
                    <a:pt x="1369" y="237"/>
                    <a:pt x="1212" y="170"/>
                  </a:cubicBezTo>
                  <a:cubicBezTo>
                    <a:pt x="1058" y="105"/>
                    <a:pt x="740" y="1"/>
                    <a:pt x="4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3"/>
            <p:cNvSpPr/>
            <p:nvPr/>
          </p:nvSpPr>
          <p:spPr>
            <a:xfrm>
              <a:off x="1308829" y="12906259"/>
              <a:ext cx="166864" cy="34598"/>
            </a:xfrm>
            <a:custGeom>
              <a:rect b="b" l="l" r="r" t="t"/>
              <a:pathLst>
                <a:path extrusionOk="0" h="435" w="2098">
                  <a:moveTo>
                    <a:pt x="2084" y="1"/>
                  </a:moveTo>
                  <a:lnTo>
                    <a:pt x="2084" y="1"/>
                  </a:lnTo>
                  <a:cubicBezTo>
                    <a:pt x="1723" y="161"/>
                    <a:pt x="1260" y="236"/>
                    <a:pt x="827" y="236"/>
                  </a:cubicBezTo>
                  <a:cubicBezTo>
                    <a:pt x="520" y="236"/>
                    <a:pt x="228" y="198"/>
                    <a:pt x="0" y="126"/>
                  </a:cubicBezTo>
                  <a:lnTo>
                    <a:pt x="0" y="126"/>
                  </a:lnTo>
                  <a:cubicBezTo>
                    <a:pt x="3" y="130"/>
                    <a:pt x="4" y="134"/>
                    <a:pt x="6" y="137"/>
                  </a:cubicBezTo>
                  <a:cubicBezTo>
                    <a:pt x="109" y="318"/>
                    <a:pt x="241" y="355"/>
                    <a:pt x="448" y="391"/>
                  </a:cubicBezTo>
                  <a:cubicBezTo>
                    <a:pt x="608" y="419"/>
                    <a:pt x="778" y="434"/>
                    <a:pt x="952" y="434"/>
                  </a:cubicBezTo>
                  <a:cubicBezTo>
                    <a:pt x="1258" y="434"/>
                    <a:pt x="1574" y="387"/>
                    <a:pt x="1863" y="280"/>
                  </a:cubicBezTo>
                  <a:cubicBezTo>
                    <a:pt x="1937" y="252"/>
                    <a:pt x="2003" y="211"/>
                    <a:pt x="2052" y="147"/>
                  </a:cubicBezTo>
                  <a:cubicBezTo>
                    <a:pt x="2090" y="95"/>
                    <a:pt x="2098" y="47"/>
                    <a:pt x="20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3"/>
            <p:cNvSpPr/>
            <p:nvPr/>
          </p:nvSpPr>
          <p:spPr>
            <a:xfrm>
              <a:off x="1279003" y="12783772"/>
              <a:ext cx="87568" cy="83035"/>
            </a:xfrm>
            <a:custGeom>
              <a:rect b="b" l="l" r="r" t="t"/>
              <a:pathLst>
                <a:path extrusionOk="0" h="1044" w="1101">
                  <a:moveTo>
                    <a:pt x="911" y="1"/>
                  </a:moveTo>
                  <a:cubicBezTo>
                    <a:pt x="897" y="1"/>
                    <a:pt x="881" y="3"/>
                    <a:pt x="863" y="6"/>
                  </a:cubicBezTo>
                  <a:cubicBezTo>
                    <a:pt x="690" y="34"/>
                    <a:pt x="510" y="82"/>
                    <a:pt x="338" y="133"/>
                  </a:cubicBezTo>
                  <a:cubicBezTo>
                    <a:pt x="199" y="175"/>
                    <a:pt x="1" y="197"/>
                    <a:pt x="79" y="388"/>
                  </a:cubicBezTo>
                  <a:cubicBezTo>
                    <a:pt x="143" y="545"/>
                    <a:pt x="186" y="727"/>
                    <a:pt x="287" y="865"/>
                  </a:cubicBezTo>
                  <a:cubicBezTo>
                    <a:pt x="375" y="986"/>
                    <a:pt x="511" y="1043"/>
                    <a:pt x="644" y="1043"/>
                  </a:cubicBezTo>
                  <a:cubicBezTo>
                    <a:pt x="792" y="1043"/>
                    <a:pt x="935" y="972"/>
                    <a:pt x="1000" y="838"/>
                  </a:cubicBezTo>
                  <a:cubicBezTo>
                    <a:pt x="1100" y="624"/>
                    <a:pt x="1064" y="387"/>
                    <a:pt x="1025" y="123"/>
                  </a:cubicBezTo>
                  <a:cubicBezTo>
                    <a:pt x="1013" y="38"/>
                    <a:pt x="980" y="1"/>
                    <a:pt x="9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3"/>
            <p:cNvSpPr/>
            <p:nvPr/>
          </p:nvSpPr>
          <p:spPr>
            <a:xfrm>
              <a:off x="1342235" y="12801906"/>
              <a:ext cx="2545" cy="36188"/>
            </a:xfrm>
            <a:custGeom>
              <a:rect b="b" l="l" r="r" t="t"/>
              <a:pathLst>
                <a:path extrusionOk="0" fill="none" h="455" w="32">
                  <a:moveTo>
                    <a:pt x="0" y="1"/>
                  </a:moveTo>
                  <a:lnTo>
                    <a:pt x="31" y="454"/>
                  </a:lnTo>
                </a:path>
              </a:pathLst>
            </a:custGeom>
            <a:solidFill>
              <a:schemeClr val="accent6"/>
            </a:solidFill>
            <a:ln cap="rnd" cmpd="sng" w="9525">
              <a:solidFill>
                <a:srgbClr val="000000"/>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3"/>
            <p:cNvSpPr/>
            <p:nvPr/>
          </p:nvSpPr>
          <p:spPr>
            <a:xfrm>
              <a:off x="1308352" y="12808826"/>
              <a:ext cx="12805" cy="34041"/>
            </a:xfrm>
            <a:custGeom>
              <a:rect b="b" l="l" r="r" t="t"/>
              <a:pathLst>
                <a:path extrusionOk="0" fill="none" h="428" w="161">
                  <a:moveTo>
                    <a:pt x="0" y="1"/>
                  </a:moveTo>
                  <a:lnTo>
                    <a:pt x="160" y="427"/>
                  </a:lnTo>
                </a:path>
              </a:pathLst>
            </a:custGeom>
            <a:solidFill>
              <a:schemeClr val="accent6"/>
            </a:solidFill>
            <a:ln cap="rnd" cmpd="sng" w="9525">
              <a:solidFill>
                <a:srgbClr val="000000"/>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3"/>
            <p:cNvSpPr/>
            <p:nvPr/>
          </p:nvSpPr>
          <p:spPr>
            <a:xfrm>
              <a:off x="561024" y="12506585"/>
              <a:ext cx="391471" cy="174341"/>
            </a:xfrm>
            <a:custGeom>
              <a:rect b="b" l="l" r="r" t="t"/>
              <a:pathLst>
                <a:path extrusionOk="0" h="2192" w="4922">
                  <a:moveTo>
                    <a:pt x="3767" y="1"/>
                  </a:moveTo>
                  <a:cubicBezTo>
                    <a:pt x="3278" y="1"/>
                    <a:pt x="2783" y="188"/>
                    <a:pt x="2348" y="386"/>
                  </a:cubicBezTo>
                  <a:cubicBezTo>
                    <a:pt x="1897" y="591"/>
                    <a:pt x="0" y="1428"/>
                    <a:pt x="267" y="2025"/>
                  </a:cubicBezTo>
                  <a:cubicBezTo>
                    <a:pt x="324" y="2153"/>
                    <a:pt x="417" y="2192"/>
                    <a:pt x="523" y="2192"/>
                  </a:cubicBezTo>
                  <a:cubicBezTo>
                    <a:pt x="585" y="2192"/>
                    <a:pt x="650" y="2179"/>
                    <a:pt x="716" y="2163"/>
                  </a:cubicBezTo>
                  <a:cubicBezTo>
                    <a:pt x="1352" y="2018"/>
                    <a:pt x="3921" y="1438"/>
                    <a:pt x="4473" y="1075"/>
                  </a:cubicBezTo>
                  <a:cubicBezTo>
                    <a:pt x="4922" y="847"/>
                    <a:pt x="4734" y="303"/>
                    <a:pt x="4335" y="97"/>
                  </a:cubicBezTo>
                  <a:cubicBezTo>
                    <a:pt x="4149" y="30"/>
                    <a:pt x="3959" y="1"/>
                    <a:pt x="3767"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3"/>
            <p:cNvSpPr/>
            <p:nvPr/>
          </p:nvSpPr>
          <p:spPr>
            <a:xfrm>
              <a:off x="833517" y="12509131"/>
              <a:ext cx="102680" cy="91704"/>
            </a:xfrm>
            <a:custGeom>
              <a:rect b="b" l="l" r="r" t="t"/>
              <a:pathLst>
                <a:path extrusionOk="0" h="1153" w="1291">
                  <a:moveTo>
                    <a:pt x="646" y="1"/>
                  </a:moveTo>
                  <a:cubicBezTo>
                    <a:pt x="588" y="1"/>
                    <a:pt x="528" y="10"/>
                    <a:pt x="470" y="29"/>
                  </a:cubicBezTo>
                  <a:cubicBezTo>
                    <a:pt x="168" y="126"/>
                    <a:pt x="1" y="449"/>
                    <a:pt x="97" y="752"/>
                  </a:cubicBezTo>
                  <a:cubicBezTo>
                    <a:pt x="176" y="997"/>
                    <a:pt x="402" y="1152"/>
                    <a:pt x="646" y="1152"/>
                  </a:cubicBezTo>
                  <a:cubicBezTo>
                    <a:pt x="704" y="1152"/>
                    <a:pt x="763" y="1144"/>
                    <a:pt x="821" y="1125"/>
                  </a:cubicBezTo>
                  <a:cubicBezTo>
                    <a:pt x="1124" y="1028"/>
                    <a:pt x="1290" y="704"/>
                    <a:pt x="1195" y="401"/>
                  </a:cubicBezTo>
                  <a:cubicBezTo>
                    <a:pt x="1115" y="157"/>
                    <a:pt x="889" y="1"/>
                    <a:pt x="646"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3"/>
            <p:cNvSpPr/>
            <p:nvPr/>
          </p:nvSpPr>
          <p:spPr>
            <a:xfrm>
              <a:off x="838449" y="12188517"/>
              <a:ext cx="195736" cy="410321"/>
            </a:xfrm>
            <a:custGeom>
              <a:rect b="b" l="l" r="r" t="t"/>
              <a:pathLst>
                <a:path extrusionOk="0" h="5159" w="2461">
                  <a:moveTo>
                    <a:pt x="1430" y="0"/>
                  </a:moveTo>
                  <a:cubicBezTo>
                    <a:pt x="1195" y="0"/>
                    <a:pt x="957" y="92"/>
                    <a:pt x="769" y="281"/>
                  </a:cubicBezTo>
                  <a:cubicBezTo>
                    <a:pt x="726" y="324"/>
                    <a:pt x="729" y="325"/>
                    <a:pt x="725" y="328"/>
                  </a:cubicBezTo>
                  <a:cubicBezTo>
                    <a:pt x="49" y="1259"/>
                    <a:pt x="218" y="3604"/>
                    <a:pt x="25" y="4471"/>
                  </a:cubicBezTo>
                  <a:cubicBezTo>
                    <a:pt x="12" y="4527"/>
                    <a:pt x="10" y="4553"/>
                    <a:pt x="7" y="4599"/>
                  </a:cubicBezTo>
                  <a:lnTo>
                    <a:pt x="7" y="4600"/>
                  </a:lnTo>
                  <a:cubicBezTo>
                    <a:pt x="0" y="4771"/>
                    <a:pt x="91" y="4966"/>
                    <a:pt x="261" y="5084"/>
                  </a:cubicBezTo>
                  <a:cubicBezTo>
                    <a:pt x="290" y="5105"/>
                    <a:pt x="324" y="5120"/>
                    <a:pt x="329" y="5124"/>
                  </a:cubicBezTo>
                  <a:cubicBezTo>
                    <a:pt x="415" y="5148"/>
                    <a:pt x="498" y="5159"/>
                    <a:pt x="577" y="5159"/>
                  </a:cubicBezTo>
                  <a:cubicBezTo>
                    <a:pt x="1640" y="5159"/>
                    <a:pt x="2090" y="3164"/>
                    <a:pt x="2295" y="2192"/>
                  </a:cubicBezTo>
                  <a:cubicBezTo>
                    <a:pt x="2387" y="1749"/>
                    <a:pt x="2460" y="1116"/>
                    <a:pt x="2320" y="678"/>
                  </a:cubicBezTo>
                  <a:cubicBezTo>
                    <a:pt x="2275" y="504"/>
                    <a:pt x="2158" y="322"/>
                    <a:pt x="1987" y="189"/>
                  </a:cubicBezTo>
                  <a:lnTo>
                    <a:pt x="1986" y="189"/>
                  </a:lnTo>
                  <a:cubicBezTo>
                    <a:pt x="1926" y="144"/>
                    <a:pt x="1860" y="104"/>
                    <a:pt x="1803" y="81"/>
                  </a:cubicBezTo>
                  <a:cubicBezTo>
                    <a:pt x="1685" y="27"/>
                    <a:pt x="1558" y="0"/>
                    <a:pt x="1430"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3"/>
            <p:cNvSpPr/>
            <p:nvPr/>
          </p:nvSpPr>
          <p:spPr>
            <a:xfrm>
              <a:off x="834392" y="12509131"/>
              <a:ext cx="100771" cy="91704"/>
            </a:xfrm>
            <a:custGeom>
              <a:rect b="b" l="l" r="r" t="t"/>
              <a:pathLst>
                <a:path extrusionOk="0" h="1153" w="1267">
                  <a:moveTo>
                    <a:pt x="633" y="0"/>
                  </a:moveTo>
                  <a:cubicBezTo>
                    <a:pt x="371" y="0"/>
                    <a:pt x="135" y="181"/>
                    <a:pt x="73" y="446"/>
                  </a:cubicBezTo>
                  <a:cubicBezTo>
                    <a:pt x="1" y="757"/>
                    <a:pt x="195" y="1066"/>
                    <a:pt x="504" y="1137"/>
                  </a:cubicBezTo>
                  <a:cubicBezTo>
                    <a:pt x="548" y="1147"/>
                    <a:pt x="592" y="1152"/>
                    <a:pt x="635" y="1152"/>
                  </a:cubicBezTo>
                  <a:cubicBezTo>
                    <a:pt x="897" y="1152"/>
                    <a:pt x="1133" y="972"/>
                    <a:pt x="1195" y="706"/>
                  </a:cubicBezTo>
                  <a:cubicBezTo>
                    <a:pt x="1267" y="396"/>
                    <a:pt x="1073" y="87"/>
                    <a:pt x="764" y="15"/>
                  </a:cubicBezTo>
                  <a:cubicBezTo>
                    <a:pt x="720" y="5"/>
                    <a:pt x="676" y="0"/>
                    <a:pt x="633"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3"/>
            <p:cNvSpPr/>
            <p:nvPr/>
          </p:nvSpPr>
          <p:spPr>
            <a:xfrm>
              <a:off x="888557" y="12544604"/>
              <a:ext cx="31655" cy="20043"/>
            </a:xfrm>
            <a:custGeom>
              <a:rect b="b" l="l" r="r" t="t"/>
              <a:pathLst>
                <a:path extrusionOk="0" h="252" w="398">
                  <a:moveTo>
                    <a:pt x="26" y="1"/>
                  </a:moveTo>
                  <a:cubicBezTo>
                    <a:pt x="14" y="1"/>
                    <a:pt x="1" y="15"/>
                    <a:pt x="10" y="29"/>
                  </a:cubicBezTo>
                  <a:cubicBezTo>
                    <a:pt x="89" y="154"/>
                    <a:pt x="231" y="234"/>
                    <a:pt x="376" y="252"/>
                  </a:cubicBezTo>
                  <a:cubicBezTo>
                    <a:pt x="377" y="252"/>
                    <a:pt x="377" y="252"/>
                    <a:pt x="378" y="252"/>
                  </a:cubicBezTo>
                  <a:cubicBezTo>
                    <a:pt x="394" y="252"/>
                    <a:pt x="398" y="227"/>
                    <a:pt x="381" y="224"/>
                  </a:cubicBezTo>
                  <a:cubicBezTo>
                    <a:pt x="244" y="196"/>
                    <a:pt x="124" y="114"/>
                    <a:pt x="38" y="7"/>
                  </a:cubicBezTo>
                  <a:cubicBezTo>
                    <a:pt x="35" y="2"/>
                    <a:pt x="30" y="1"/>
                    <a:pt x="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3"/>
            <p:cNvSpPr/>
            <p:nvPr/>
          </p:nvSpPr>
          <p:spPr>
            <a:xfrm>
              <a:off x="978593" y="12476123"/>
              <a:ext cx="12726" cy="32371"/>
            </a:xfrm>
            <a:custGeom>
              <a:rect b="b" l="l" r="r" t="t"/>
              <a:pathLst>
                <a:path extrusionOk="0" h="407" w="160">
                  <a:moveTo>
                    <a:pt x="143" y="1"/>
                  </a:moveTo>
                  <a:cubicBezTo>
                    <a:pt x="138" y="1"/>
                    <a:pt x="133" y="3"/>
                    <a:pt x="132" y="9"/>
                  </a:cubicBezTo>
                  <a:cubicBezTo>
                    <a:pt x="107" y="71"/>
                    <a:pt x="85" y="133"/>
                    <a:pt x="64" y="195"/>
                  </a:cubicBezTo>
                  <a:cubicBezTo>
                    <a:pt x="40" y="257"/>
                    <a:pt x="20" y="319"/>
                    <a:pt x="3" y="384"/>
                  </a:cubicBezTo>
                  <a:cubicBezTo>
                    <a:pt x="0" y="393"/>
                    <a:pt x="4" y="402"/>
                    <a:pt x="14" y="406"/>
                  </a:cubicBezTo>
                  <a:cubicBezTo>
                    <a:pt x="16" y="406"/>
                    <a:pt x="18" y="407"/>
                    <a:pt x="20" y="407"/>
                  </a:cubicBezTo>
                  <a:cubicBezTo>
                    <a:pt x="27" y="407"/>
                    <a:pt x="33" y="402"/>
                    <a:pt x="36" y="395"/>
                  </a:cubicBezTo>
                  <a:cubicBezTo>
                    <a:pt x="85" y="272"/>
                    <a:pt x="121" y="146"/>
                    <a:pt x="157" y="18"/>
                  </a:cubicBezTo>
                  <a:cubicBezTo>
                    <a:pt x="159" y="8"/>
                    <a:pt x="151" y="1"/>
                    <a:pt x="1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3"/>
            <p:cNvSpPr/>
            <p:nvPr/>
          </p:nvSpPr>
          <p:spPr>
            <a:xfrm>
              <a:off x="504792" y="12621198"/>
              <a:ext cx="104350" cy="182930"/>
            </a:xfrm>
            <a:custGeom>
              <a:rect b="b" l="l" r="r" t="t"/>
              <a:pathLst>
                <a:path extrusionOk="0" h="2300" w="1312">
                  <a:moveTo>
                    <a:pt x="802" y="1"/>
                  </a:moveTo>
                  <a:cubicBezTo>
                    <a:pt x="774" y="1"/>
                    <a:pt x="744" y="3"/>
                    <a:pt x="713" y="9"/>
                  </a:cubicBezTo>
                  <a:cubicBezTo>
                    <a:pt x="541" y="38"/>
                    <a:pt x="343" y="139"/>
                    <a:pt x="201" y="247"/>
                  </a:cubicBezTo>
                  <a:cubicBezTo>
                    <a:pt x="197" y="249"/>
                    <a:pt x="194" y="252"/>
                    <a:pt x="191" y="254"/>
                  </a:cubicBezTo>
                  <a:cubicBezTo>
                    <a:pt x="28" y="387"/>
                    <a:pt x="11" y="520"/>
                    <a:pt x="7" y="730"/>
                  </a:cubicBezTo>
                  <a:cubicBezTo>
                    <a:pt x="0" y="1176"/>
                    <a:pt x="100" y="1689"/>
                    <a:pt x="338" y="2110"/>
                  </a:cubicBezTo>
                  <a:cubicBezTo>
                    <a:pt x="376" y="2179"/>
                    <a:pt x="428" y="2239"/>
                    <a:pt x="499" y="2276"/>
                  </a:cubicBezTo>
                  <a:cubicBezTo>
                    <a:pt x="530" y="2292"/>
                    <a:pt x="559" y="2299"/>
                    <a:pt x="586" y="2299"/>
                  </a:cubicBezTo>
                  <a:cubicBezTo>
                    <a:pt x="608" y="2299"/>
                    <a:pt x="629" y="2294"/>
                    <a:pt x="649" y="2285"/>
                  </a:cubicBezTo>
                  <a:cubicBezTo>
                    <a:pt x="703" y="2260"/>
                    <a:pt x="749" y="2204"/>
                    <a:pt x="784" y="2134"/>
                  </a:cubicBezTo>
                  <a:cubicBezTo>
                    <a:pt x="924" y="1857"/>
                    <a:pt x="1079" y="1332"/>
                    <a:pt x="1121" y="1167"/>
                  </a:cubicBezTo>
                  <a:cubicBezTo>
                    <a:pt x="1197" y="869"/>
                    <a:pt x="1312" y="1"/>
                    <a:pt x="8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3"/>
            <p:cNvSpPr/>
            <p:nvPr/>
          </p:nvSpPr>
          <p:spPr>
            <a:xfrm>
              <a:off x="504792" y="12640764"/>
              <a:ext cx="51618" cy="163365"/>
            </a:xfrm>
            <a:custGeom>
              <a:rect b="b" l="l" r="r" t="t"/>
              <a:pathLst>
                <a:path extrusionOk="0" h="2054" w="649">
                  <a:moveTo>
                    <a:pt x="201" y="1"/>
                  </a:moveTo>
                  <a:cubicBezTo>
                    <a:pt x="197" y="3"/>
                    <a:pt x="194" y="6"/>
                    <a:pt x="191" y="8"/>
                  </a:cubicBezTo>
                  <a:cubicBezTo>
                    <a:pt x="28" y="141"/>
                    <a:pt x="11" y="274"/>
                    <a:pt x="7" y="484"/>
                  </a:cubicBezTo>
                  <a:cubicBezTo>
                    <a:pt x="0" y="930"/>
                    <a:pt x="100" y="1443"/>
                    <a:pt x="338" y="1864"/>
                  </a:cubicBezTo>
                  <a:cubicBezTo>
                    <a:pt x="376" y="1933"/>
                    <a:pt x="428" y="1993"/>
                    <a:pt x="499" y="2030"/>
                  </a:cubicBezTo>
                  <a:cubicBezTo>
                    <a:pt x="530" y="2046"/>
                    <a:pt x="559" y="2053"/>
                    <a:pt x="586" y="2053"/>
                  </a:cubicBezTo>
                  <a:cubicBezTo>
                    <a:pt x="608" y="2053"/>
                    <a:pt x="629" y="2048"/>
                    <a:pt x="649" y="2039"/>
                  </a:cubicBezTo>
                  <a:cubicBezTo>
                    <a:pt x="281" y="1471"/>
                    <a:pt x="115" y="568"/>
                    <a:pt x="2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3"/>
            <p:cNvSpPr/>
            <p:nvPr/>
          </p:nvSpPr>
          <p:spPr>
            <a:xfrm>
              <a:off x="564763" y="12599246"/>
              <a:ext cx="95124" cy="82557"/>
            </a:xfrm>
            <a:custGeom>
              <a:rect b="b" l="l" r="r" t="t"/>
              <a:pathLst>
                <a:path extrusionOk="0" h="1038" w="1196">
                  <a:moveTo>
                    <a:pt x="756" y="1"/>
                  </a:moveTo>
                  <a:cubicBezTo>
                    <a:pt x="729" y="1"/>
                    <a:pt x="698" y="10"/>
                    <a:pt x="662" y="32"/>
                  </a:cubicBezTo>
                  <a:cubicBezTo>
                    <a:pt x="516" y="119"/>
                    <a:pt x="344" y="191"/>
                    <a:pt x="222" y="312"/>
                  </a:cubicBezTo>
                  <a:cubicBezTo>
                    <a:pt x="1" y="534"/>
                    <a:pt x="90" y="931"/>
                    <a:pt x="362" y="1012"/>
                  </a:cubicBezTo>
                  <a:cubicBezTo>
                    <a:pt x="425" y="1030"/>
                    <a:pt x="487" y="1038"/>
                    <a:pt x="551" y="1038"/>
                  </a:cubicBezTo>
                  <a:cubicBezTo>
                    <a:pt x="717" y="1038"/>
                    <a:pt x="888" y="984"/>
                    <a:pt x="1073" y="925"/>
                  </a:cubicBezTo>
                  <a:cubicBezTo>
                    <a:pt x="1172" y="895"/>
                    <a:pt x="1196" y="845"/>
                    <a:pt x="1163" y="749"/>
                  </a:cubicBezTo>
                  <a:cubicBezTo>
                    <a:pt x="1109" y="581"/>
                    <a:pt x="1034" y="411"/>
                    <a:pt x="956" y="249"/>
                  </a:cubicBezTo>
                  <a:cubicBezTo>
                    <a:pt x="904" y="144"/>
                    <a:pt x="860" y="1"/>
                    <a:pt x="7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3"/>
            <p:cNvSpPr/>
            <p:nvPr/>
          </p:nvSpPr>
          <p:spPr>
            <a:xfrm>
              <a:off x="603576" y="12655956"/>
              <a:ext cx="35234" cy="8113"/>
            </a:xfrm>
            <a:custGeom>
              <a:rect b="b" l="l" r="r" t="t"/>
              <a:pathLst>
                <a:path extrusionOk="0" fill="none" h="102" w="443">
                  <a:moveTo>
                    <a:pt x="443" y="1"/>
                  </a:moveTo>
                  <a:lnTo>
                    <a:pt x="0" y="101"/>
                  </a:lnTo>
                </a:path>
              </a:pathLst>
            </a:custGeom>
            <a:solidFill>
              <a:schemeClr val="accent6"/>
            </a:solidFill>
            <a:ln cap="rnd" cmpd="sng" w="9525">
              <a:solidFill>
                <a:srgbClr val="000000"/>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3"/>
            <p:cNvSpPr/>
            <p:nvPr/>
          </p:nvSpPr>
          <p:spPr>
            <a:xfrm>
              <a:off x="595146" y="12623664"/>
              <a:ext cx="31496" cy="17895"/>
            </a:xfrm>
            <a:custGeom>
              <a:rect b="b" l="l" r="r" t="t"/>
              <a:pathLst>
                <a:path extrusionOk="0" fill="none" h="225" w="396">
                  <a:moveTo>
                    <a:pt x="396" y="0"/>
                  </a:moveTo>
                  <a:lnTo>
                    <a:pt x="1" y="224"/>
                  </a:lnTo>
                </a:path>
              </a:pathLst>
            </a:custGeom>
            <a:solidFill>
              <a:schemeClr val="accent6"/>
            </a:solidFill>
            <a:ln cap="rnd" cmpd="sng" w="9525">
              <a:solidFill>
                <a:srgbClr val="000000"/>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3"/>
            <p:cNvSpPr/>
            <p:nvPr/>
          </p:nvSpPr>
          <p:spPr>
            <a:xfrm>
              <a:off x="798680" y="11892799"/>
              <a:ext cx="529783" cy="651710"/>
            </a:xfrm>
            <a:custGeom>
              <a:rect b="b" l="l" r="r" t="t"/>
              <a:pathLst>
                <a:path extrusionOk="0" h="8194" w="6661">
                  <a:moveTo>
                    <a:pt x="3151" y="0"/>
                  </a:moveTo>
                  <a:cubicBezTo>
                    <a:pt x="2420" y="0"/>
                    <a:pt x="1723" y="484"/>
                    <a:pt x="1358" y="1521"/>
                  </a:cubicBezTo>
                  <a:cubicBezTo>
                    <a:pt x="772" y="3178"/>
                    <a:pt x="843" y="4278"/>
                    <a:pt x="715" y="4990"/>
                  </a:cubicBezTo>
                  <a:cubicBezTo>
                    <a:pt x="556" y="5869"/>
                    <a:pt x="411" y="6422"/>
                    <a:pt x="298" y="6776"/>
                  </a:cubicBezTo>
                  <a:cubicBezTo>
                    <a:pt x="101" y="7389"/>
                    <a:pt x="0" y="7406"/>
                    <a:pt x="90" y="7482"/>
                  </a:cubicBezTo>
                  <a:cubicBezTo>
                    <a:pt x="126" y="7512"/>
                    <a:pt x="159" y="7543"/>
                    <a:pt x="196" y="7569"/>
                  </a:cubicBezTo>
                  <a:cubicBezTo>
                    <a:pt x="741" y="7932"/>
                    <a:pt x="1158" y="8053"/>
                    <a:pt x="1667" y="8080"/>
                  </a:cubicBezTo>
                  <a:cubicBezTo>
                    <a:pt x="1671" y="8081"/>
                    <a:pt x="1676" y="8081"/>
                    <a:pt x="1680" y="8081"/>
                  </a:cubicBezTo>
                  <a:cubicBezTo>
                    <a:pt x="1761" y="8081"/>
                    <a:pt x="1838" y="8055"/>
                    <a:pt x="1918" y="8047"/>
                  </a:cubicBezTo>
                  <a:cubicBezTo>
                    <a:pt x="2259" y="8011"/>
                    <a:pt x="2219" y="7955"/>
                    <a:pt x="2634" y="7907"/>
                  </a:cubicBezTo>
                  <a:cubicBezTo>
                    <a:pt x="2658" y="7904"/>
                    <a:pt x="2684" y="7903"/>
                    <a:pt x="2711" y="7903"/>
                  </a:cubicBezTo>
                  <a:cubicBezTo>
                    <a:pt x="2890" y="7903"/>
                    <a:pt x="3137" y="7955"/>
                    <a:pt x="3283" y="7984"/>
                  </a:cubicBezTo>
                  <a:cubicBezTo>
                    <a:pt x="4323" y="8193"/>
                    <a:pt x="4167" y="8125"/>
                    <a:pt x="4644" y="8150"/>
                  </a:cubicBezTo>
                  <a:cubicBezTo>
                    <a:pt x="4649" y="8151"/>
                    <a:pt x="4655" y="8151"/>
                    <a:pt x="4660" y="8151"/>
                  </a:cubicBezTo>
                  <a:cubicBezTo>
                    <a:pt x="4723" y="8151"/>
                    <a:pt x="4782" y="8129"/>
                    <a:pt x="4843" y="8125"/>
                  </a:cubicBezTo>
                  <a:cubicBezTo>
                    <a:pt x="5291" y="8093"/>
                    <a:pt x="6173" y="7849"/>
                    <a:pt x="6585" y="7539"/>
                  </a:cubicBezTo>
                  <a:cubicBezTo>
                    <a:pt x="6639" y="7500"/>
                    <a:pt x="6661" y="7454"/>
                    <a:pt x="6656" y="7385"/>
                  </a:cubicBezTo>
                  <a:cubicBezTo>
                    <a:pt x="6639" y="7172"/>
                    <a:pt x="6631" y="6939"/>
                    <a:pt x="6614" y="6691"/>
                  </a:cubicBezTo>
                  <a:cubicBezTo>
                    <a:pt x="6602" y="6499"/>
                    <a:pt x="6587" y="6297"/>
                    <a:pt x="6558" y="6086"/>
                  </a:cubicBezTo>
                  <a:cubicBezTo>
                    <a:pt x="6244" y="3701"/>
                    <a:pt x="5075" y="1042"/>
                    <a:pt x="4447" y="513"/>
                  </a:cubicBezTo>
                  <a:cubicBezTo>
                    <a:pt x="4046" y="176"/>
                    <a:pt x="3592" y="0"/>
                    <a:pt x="3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3"/>
            <p:cNvSpPr/>
            <p:nvPr/>
          </p:nvSpPr>
          <p:spPr>
            <a:xfrm>
              <a:off x="798680" y="12425060"/>
              <a:ext cx="529783" cy="119462"/>
            </a:xfrm>
            <a:custGeom>
              <a:rect b="b" l="l" r="r" t="t"/>
              <a:pathLst>
                <a:path extrusionOk="0" h="1502" w="6661">
                  <a:moveTo>
                    <a:pt x="6615" y="0"/>
                  </a:moveTo>
                  <a:cubicBezTo>
                    <a:pt x="6050" y="246"/>
                    <a:pt x="5347" y="418"/>
                    <a:pt x="4680" y="418"/>
                  </a:cubicBezTo>
                  <a:cubicBezTo>
                    <a:pt x="4401" y="418"/>
                    <a:pt x="4128" y="388"/>
                    <a:pt x="3874" y="321"/>
                  </a:cubicBezTo>
                  <a:cubicBezTo>
                    <a:pt x="3675" y="267"/>
                    <a:pt x="3381" y="238"/>
                    <a:pt x="3129" y="238"/>
                  </a:cubicBezTo>
                  <a:cubicBezTo>
                    <a:pt x="3004" y="238"/>
                    <a:pt x="2890" y="245"/>
                    <a:pt x="2803" y="260"/>
                  </a:cubicBezTo>
                  <a:cubicBezTo>
                    <a:pt x="2285" y="346"/>
                    <a:pt x="2429" y="313"/>
                    <a:pt x="1766" y="360"/>
                  </a:cubicBezTo>
                  <a:cubicBezTo>
                    <a:pt x="1724" y="362"/>
                    <a:pt x="1680" y="364"/>
                    <a:pt x="1636" y="364"/>
                  </a:cubicBezTo>
                  <a:cubicBezTo>
                    <a:pt x="1217" y="364"/>
                    <a:pt x="709" y="242"/>
                    <a:pt x="298" y="84"/>
                  </a:cubicBezTo>
                  <a:cubicBezTo>
                    <a:pt x="101" y="697"/>
                    <a:pt x="0" y="714"/>
                    <a:pt x="90" y="790"/>
                  </a:cubicBezTo>
                  <a:cubicBezTo>
                    <a:pt x="126" y="820"/>
                    <a:pt x="159" y="851"/>
                    <a:pt x="196" y="877"/>
                  </a:cubicBezTo>
                  <a:cubicBezTo>
                    <a:pt x="741" y="1240"/>
                    <a:pt x="1158" y="1361"/>
                    <a:pt x="1667" y="1388"/>
                  </a:cubicBezTo>
                  <a:cubicBezTo>
                    <a:pt x="1671" y="1389"/>
                    <a:pt x="1676" y="1389"/>
                    <a:pt x="1680" y="1389"/>
                  </a:cubicBezTo>
                  <a:cubicBezTo>
                    <a:pt x="1761" y="1389"/>
                    <a:pt x="1838" y="1363"/>
                    <a:pt x="1918" y="1355"/>
                  </a:cubicBezTo>
                  <a:cubicBezTo>
                    <a:pt x="2259" y="1319"/>
                    <a:pt x="2219" y="1263"/>
                    <a:pt x="2634" y="1215"/>
                  </a:cubicBezTo>
                  <a:cubicBezTo>
                    <a:pt x="2658" y="1212"/>
                    <a:pt x="2684" y="1211"/>
                    <a:pt x="2711" y="1211"/>
                  </a:cubicBezTo>
                  <a:cubicBezTo>
                    <a:pt x="2890" y="1211"/>
                    <a:pt x="3137" y="1263"/>
                    <a:pt x="3283" y="1292"/>
                  </a:cubicBezTo>
                  <a:cubicBezTo>
                    <a:pt x="4323" y="1501"/>
                    <a:pt x="4167" y="1433"/>
                    <a:pt x="4644" y="1458"/>
                  </a:cubicBezTo>
                  <a:cubicBezTo>
                    <a:pt x="4649" y="1459"/>
                    <a:pt x="4655" y="1459"/>
                    <a:pt x="4660" y="1459"/>
                  </a:cubicBezTo>
                  <a:cubicBezTo>
                    <a:pt x="4723" y="1459"/>
                    <a:pt x="4782" y="1437"/>
                    <a:pt x="4843" y="1433"/>
                  </a:cubicBezTo>
                  <a:cubicBezTo>
                    <a:pt x="5291" y="1401"/>
                    <a:pt x="6173" y="1157"/>
                    <a:pt x="6585" y="847"/>
                  </a:cubicBezTo>
                  <a:cubicBezTo>
                    <a:pt x="6639" y="808"/>
                    <a:pt x="6661" y="762"/>
                    <a:pt x="6656" y="693"/>
                  </a:cubicBezTo>
                  <a:cubicBezTo>
                    <a:pt x="6639" y="480"/>
                    <a:pt x="6631" y="247"/>
                    <a:pt x="6615"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3"/>
            <p:cNvSpPr/>
            <p:nvPr/>
          </p:nvSpPr>
          <p:spPr>
            <a:xfrm>
              <a:off x="1024565" y="12147396"/>
              <a:ext cx="95283" cy="259682"/>
            </a:xfrm>
            <a:custGeom>
              <a:rect b="b" l="l" r="r" t="t"/>
              <a:pathLst>
                <a:path extrusionOk="0" h="3265" w="1198">
                  <a:moveTo>
                    <a:pt x="1179" y="1"/>
                  </a:moveTo>
                  <a:cubicBezTo>
                    <a:pt x="1171" y="1"/>
                    <a:pt x="1164" y="5"/>
                    <a:pt x="1164" y="15"/>
                  </a:cubicBezTo>
                  <a:cubicBezTo>
                    <a:pt x="1098" y="585"/>
                    <a:pt x="960" y="1147"/>
                    <a:pt x="765" y="1686"/>
                  </a:cubicBezTo>
                  <a:cubicBezTo>
                    <a:pt x="569" y="2225"/>
                    <a:pt x="283" y="2726"/>
                    <a:pt x="10" y="3234"/>
                  </a:cubicBezTo>
                  <a:cubicBezTo>
                    <a:pt x="1" y="3251"/>
                    <a:pt x="15" y="3265"/>
                    <a:pt x="30" y="3265"/>
                  </a:cubicBezTo>
                  <a:cubicBezTo>
                    <a:pt x="37" y="3265"/>
                    <a:pt x="43" y="3262"/>
                    <a:pt x="47" y="3254"/>
                  </a:cubicBezTo>
                  <a:cubicBezTo>
                    <a:pt x="320" y="2749"/>
                    <a:pt x="608" y="2246"/>
                    <a:pt x="805" y="1702"/>
                  </a:cubicBezTo>
                  <a:cubicBezTo>
                    <a:pt x="998" y="1157"/>
                    <a:pt x="1132" y="593"/>
                    <a:pt x="1196" y="19"/>
                  </a:cubicBezTo>
                  <a:cubicBezTo>
                    <a:pt x="1198" y="7"/>
                    <a:pt x="1188" y="1"/>
                    <a:pt x="11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3"/>
            <p:cNvSpPr/>
            <p:nvPr/>
          </p:nvSpPr>
          <p:spPr>
            <a:xfrm>
              <a:off x="1109908" y="12280939"/>
              <a:ext cx="56708" cy="86852"/>
            </a:xfrm>
            <a:custGeom>
              <a:rect b="b" l="l" r="r" t="t"/>
              <a:pathLst>
                <a:path extrusionOk="0" h="1092" w="713">
                  <a:moveTo>
                    <a:pt x="691" y="0"/>
                  </a:moveTo>
                  <a:cubicBezTo>
                    <a:pt x="685" y="0"/>
                    <a:pt x="680" y="3"/>
                    <a:pt x="677" y="9"/>
                  </a:cubicBezTo>
                  <a:cubicBezTo>
                    <a:pt x="484" y="378"/>
                    <a:pt x="264" y="732"/>
                    <a:pt x="6" y="1057"/>
                  </a:cubicBezTo>
                  <a:cubicBezTo>
                    <a:pt x="0" y="1066"/>
                    <a:pt x="1" y="1078"/>
                    <a:pt x="10" y="1086"/>
                  </a:cubicBezTo>
                  <a:cubicBezTo>
                    <a:pt x="14" y="1089"/>
                    <a:pt x="19" y="1091"/>
                    <a:pt x="24" y="1091"/>
                  </a:cubicBezTo>
                  <a:cubicBezTo>
                    <a:pt x="30" y="1091"/>
                    <a:pt x="36" y="1088"/>
                    <a:pt x="40" y="1083"/>
                  </a:cubicBezTo>
                  <a:cubicBezTo>
                    <a:pt x="302" y="758"/>
                    <a:pt x="520" y="398"/>
                    <a:pt x="706" y="25"/>
                  </a:cubicBezTo>
                  <a:cubicBezTo>
                    <a:pt x="712" y="12"/>
                    <a:pt x="702" y="0"/>
                    <a:pt x="6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3"/>
            <p:cNvSpPr/>
            <p:nvPr/>
          </p:nvSpPr>
          <p:spPr>
            <a:xfrm>
              <a:off x="1080161" y="11577196"/>
              <a:ext cx="423524" cy="296347"/>
            </a:xfrm>
            <a:custGeom>
              <a:rect b="b" l="l" r="r" t="t"/>
              <a:pathLst>
                <a:path extrusionOk="0" h="3726" w="5325">
                  <a:moveTo>
                    <a:pt x="4986" y="0"/>
                  </a:moveTo>
                  <a:cubicBezTo>
                    <a:pt x="4894" y="0"/>
                    <a:pt x="4796" y="68"/>
                    <a:pt x="4692" y="216"/>
                  </a:cubicBezTo>
                  <a:cubicBezTo>
                    <a:pt x="4429" y="586"/>
                    <a:pt x="4112" y="1043"/>
                    <a:pt x="4035" y="1166"/>
                  </a:cubicBezTo>
                  <a:cubicBezTo>
                    <a:pt x="3924" y="1343"/>
                    <a:pt x="3064" y="2507"/>
                    <a:pt x="3072" y="2516"/>
                  </a:cubicBezTo>
                  <a:cubicBezTo>
                    <a:pt x="2692" y="2187"/>
                    <a:pt x="2178" y="1733"/>
                    <a:pt x="1283" y="1052"/>
                  </a:cubicBezTo>
                  <a:cubicBezTo>
                    <a:pt x="1062" y="884"/>
                    <a:pt x="862" y="814"/>
                    <a:pt x="694" y="814"/>
                  </a:cubicBezTo>
                  <a:cubicBezTo>
                    <a:pt x="226" y="814"/>
                    <a:pt x="0" y="1346"/>
                    <a:pt x="237" y="1761"/>
                  </a:cubicBezTo>
                  <a:cubicBezTo>
                    <a:pt x="416" y="2079"/>
                    <a:pt x="737" y="2299"/>
                    <a:pt x="1019" y="2518"/>
                  </a:cubicBezTo>
                  <a:cubicBezTo>
                    <a:pt x="1627" y="2988"/>
                    <a:pt x="2087" y="3252"/>
                    <a:pt x="2815" y="3629"/>
                  </a:cubicBezTo>
                  <a:cubicBezTo>
                    <a:pt x="2944" y="3696"/>
                    <a:pt x="3067" y="3726"/>
                    <a:pt x="3183" y="3726"/>
                  </a:cubicBezTo>
                  <a:cubicBezTo>
                    <a:pt x="4053" y="3726"/>
                    <a:pt x="4568" y="2038"/>
                    <a:pt x="4839" y="1362"/>
                  </a:cubicBezTo>
                  <a:cubicBezTo>
                    <a:pt x="4968" y="1044"/>
                    <a:pt x="5324" y="252"/>
                    <a:pt x="5169" y="93"/>
                  </a:cubicBezTo>
                  <a:cubicBezTo>
                    <a:pt x="5110" y="33"/>
                    <a:pt x="5049" y="0"/>
                    <a:pt x="4986"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3"/>
            <p:cNvSpPr/>
            <p:nvPr/>
          </p:nvSpPr>
          <p:spPr>
            <a:xfrm>
              <a:off x="1299683" y="11776118"/>
              <a:ext cx="25610" cy="32689"/>
            </a:xfrm>
            <a:custGeom>
              <a:rect b="b" l="l" r="r" t="t"/>
              <a:pathLst>
                <a:path extrusionOk="0" h="411" w="322">
                  <a:moveTo>
                    <a:pt x="309" y="1"/>
                  </a:moveTo>
                  <a:cubicBezTo>
                    <a:pt x="252" y="1"/>
                    <a:pt x="2" y="354"/>
                    <a:pt x="5" y="391"/>
                  </a:cubicBezTo>
                  <a:cubicBezTo>
                    <a:pt x="0" y="402"/>
                    <a:pt x="9" y="410"/>
                    <a:pt x="19" y="410"/>
                  </a:cubicBezTo>
                  <a:cubicBezTo>
                    <a:pt x="24" y="410"/>
                    <a:pt x="29" y="408"/>
                    <a:pt x="31" y="401"/>
                  </a:cubicBezTo>
                  <a:cubicBezTo>
                    <a:pt x="104" y="263"/>
                    <a:pt x="217" y="148"/>
                    <a:pt x="320" y="29"/>
                  </a:cubicBezTo>
                  <a:cubicBezTo>
                    <a:pt x="322" y="10"/>
                    <a:pt x="318" y="1"/>
                    <a:pt x="3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3"/>
            <p:cNvSpPr/>
            <p:nvPr/>
          </p:nvSpPr>
          <p:spPr>
            <a:xfrm>
              <a:off x="1434577" y="11540529"/>
              <a:ext cx="83591" cy="107213"/>
            </a:xfrm>
            <a:custGeom>
              <a:rect b="b" l="l" r="r" t="t"/>
              <a:pathLst>
                <a:path extrusionOk="0" h="1348" w="1051">
                  <a:moveTo>
                    <a:pt x="652" y="1"/>
                  </a:moveTo>
                  <a:cubicBezTo>
                    <a:pt x="596" y="1"/>
                    <a:pt x="531" y="19"/>
                    <a:pt x="443" y="45"/>
                  </a:cubicBezTo>
                  <a:cubicBezTo>
                    <a:pt x="407" y="52"/>
                    <a:pt x="365" y="79"/>
                    <a:pt x="324" y="104"/>
                  </a:cubicBezTo>
                  <a:cubicBezTo>
                    <a:pt x="222" y="169"/>
                    <a:pt x="134" y="136"/>
                    <a:pt x="82" y="247"/>
                  </a:cubicBezTo>
                  <a:cubicBezTo>
                    <a:pt x="31" y="351"/>
                    <a:pt x="14" y="566"/>
                    <a:pt x="9" y="679"/>
                  </a:cubicBezTo>
                  <a:cubicBezTo>
                    <a:pt x="0" y="843"/>
                    <a:pt x="17" y="1017"/>
                    <a:pt x="98" y="1162"/>
                  </a:cubicBezTo>
                  <a:cubicBezTo>
                    <a:pt x="169" y="1290"/>
                    <a:pt x="292" y="1347"/>
                    <a:pt x="419" y="1347"/>
                  </a:cubicBezTo>
                  <a:cubicBezTo>
                    <a:pt x="522" y="1347"/>
                    <a:pt x="628" y="1310"/>
                    <a:pt x="712" y="1242"/>
                  </a:cubicBezTo>
                  <a:cubicBezTo>
                    <a:pt x="902" y="1088"/>
                    <a:pt x="1000" y="848"/>
                    <a:pt x="1028" y="617"/>
                  </a:cubicBezTo>
                  <a:cubicBezTo>
                    <a:pt x="1051" y="449"/>
                    <a:pt x="955" y="211"/>
                    <a:pt x="840" y="93"/>
                  </a:cubicBezTo>
                  <a:cubicBezTo>
                    <a:pt x="773" y="26"/>
                    <a:pt x="718" y="1"/>
                    <a:pt x="652"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3"/>
            <p:cNvSpPr/>
            <p:nvPr/>
          </p:nvSpPr>
          <p:spPr>
            <a:xfrm>
              <a:off x="1443088" y="11635496"/>
              <a:ext cx="32291" cy="13760"/>
            </a:xfrm>
            <a:custGeom>
              <a:rect b="b" l="l" r="r" t="t"/>
              <a:pathLst>
                <a:path extrusionOk="0" h="173" w="406">
                  <a:moveTo>
                    <a:pt x="25" y="1"/>
                  </a:moveTo>
                  <a:cubicBezTo>
                    <a:pt x="12" y="1"/>
                    <a:pt x="1" y="16"/>
                    <a:pt x="12" y="28"/>
                  </a:cubicBezTo>
                  <a:cubicBezTo>
                    <a:pt x="79" y="113"/>
                    <a:pt x="187" y="173"/>
                    <a:pt x="296" y="173"/>
                  </a:cubicBezTo>
                  <a:cubicBezTo>
                    <a:pt x="325" y="173"/>
                    <a:pt x="353" y="169"/>
                    <a:pt x="381" y="160"/>
                  </a:cubicBezTo>
                  <a:cubicBezTo>
                    <a:pt x="406" y="153"/>
                    <a:pt x="399" y="118"/>
                    <a:pt x="378" y="118"/>
                  </a:cubicBezTo>
                  <a:cubicBezTo>
                    <a:pt x="376" y="118"/>
                    <a:pt x="373" y="118"/>
                    <a:pt x="371" y="119"/>
                  </a:cubicBezTo>
                  <a:cubicBezTo>
                    <a:pt x="346" y="125"/>
                    <a:pt x="321" y="129"/>
                    <a:pt x="296" y="129"/>
                  </a:cubicBezTo>
                  <a:cubicBezTo>
                    <a:pt x="198" y="129"/>
                    <a:pt x="105" y="80"/>
                    <a:pt x="36" y="6"/>
                  </a:cubicBezTo>
                  <a:cubicBezTo>
                    <a:pt x="33" y="2"/>
                    <a:pt x="29" y="1"/>
                    <a:pt x="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3"/>
            <p:cNvSpPr/>
            <p:nvPr/>
          </p:nvSpPr>
          <p:spPr>
            <a:xfrm>
              <a:off x="1419863" y="11031254"/>
              <a:ext cx="71502" cy="755662"/>
            </a:xfrm>
            <a:custGeom>
              <a:rect b="b" l="l" r="r" t="t"/>
              <a:pathLst>
                <a:path extrusionOk="0" fill="none" h="9501" w="899">
                  <a:moveTo>
                    <a:pt x="1" y="1"/>
                  </a:moveTo>
                  <a:lnTo>
                    <a:pt x="898" y="9500"/>
                  </a:lnTo>
                </a:path>
              </a:pathLst>
            </a:custGeom>
            <a:noFill/>
            <a:ln cap="rnd" cmpd="sng" w="38100">
              <a:solidFill>
                <a:srgbClr val="182036"/>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3"/>
            <p:cNvSpPr/>
            <p:nvPr/>
          </p:nvSpPr>
          <p:spPr>
            <a:xfrm>
              <a:off x="1176162" y="11091145"/>
              <a:ext cx="537020" cy="405708"/>
            </a:xfrm>
            <a:custGeom>
              <a:rect b="b" l="l" r="r" t="t"/>
              <a:pathLst>
                <a:path extrusionOk="0" h="5101" w="6752">
                  <a:moveTo>
                    <a:pt x="6327" y="0"/>
                  </a:moveTo>
                  <a:lnTo>
                    <a:pt x="1" y="597"/>
                  </a:lnTo>
                  <a:lnTo>
                    <a:pt x="426" y="5100"/>
                  </a:lnTo>
                  <a:lnTo>
                    <a:pt x="6752" y="4504"/>
                  </a:lnTo>
                  <a:lnTo>
                    <a:pt x="63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3"/>
            <p:cNvSpPr/>
            <p:nvPr/>
          </p:nvSpPr>
          <p:spPr>
            <a:xfrm>
              <a:off x="1176162" y="11131789"/>
              <a:ext cx="537020" cy="364748"/>
            </a:xfrm>
            <a:custGeom>
              <a:rect b="b" l="l" r="r" t="t"/>
              <a:pathLst>
                <a:path extrusionOk="0" h="4586" w="6752">
                  <a:moveTo>
                    <a:pt x="861" y="1"/>
                  </a:moveTo>
                  <a:lnTo>
                    <a:pt x="1" y="82"/>
                  </a:lnTo>
                  <a:lnTo>
                    <a:pt x="426" y="4585"/>
                  </a:lnTo>
                  <a:lnTo>
                    <a:pt x="6752" y="3989"/>
                  </a:lnTo>
                  <a:lnTo>
                    <a:pt x="6689" y="3326"/>
                  </a:lnTo>
                  <a:cubicBezTo>
                    <a:pt x="6250" y="3436"/>
                    <a:pt x="5838" y="3485"/>
                    <a:pt x="5453" y="3485"/>
                  </a:cubicBezTo>
                  <a:cubicBezTo>
                    <a:pt x="2630" y="3485"/>
                    <a:pt x="1234" y="840"/>
                    <a:pt x="861" y="1"/>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3"/>
            <p:cNvSpPr/>
            <p:nvPr/>
          </p:nvSpPr>
          <p:spPr>
            <a:xfrm>
              <a:off x="1436168" y="11521918"/>
              <a:ext cx="41915" cy="64980"/>
            </a:xfrm>
            <a:custGeom>
              <a:rect b="b" l="l" r="r" t="t"/>
              <a:pathLst>
                <a:path extrusionOk="0" h="817" w="527">
                  <a:moveTo>
                    <a:pt x="333" y="0"/>
                  </a:moveTo>
                  <a:cubicBezTo>
                    <a:pt x="294" y="0"/>
                    <a:pt x="255" y="25"/>
                    <a:pt x="231" y="59"/>
                  </a:cubicBezTo>
                  <a:cubicBezTo>
                    <a:pt x="189" y="120"/>
                    <a:pt x="52" y="464"/>
                    <a:pt x="28" y="585"/>
                  </a:cubicBezTo>
                  <a:cubicBezTo>
                    <a:pt x="12" y="664"/>
                    <a:pt x="0" y="734"/>
                    <a:pt x="74" y="789"/>
                  </a:cubicBezTo>
                  <a:cubicBezTo>
                    <a:pt x="99" y="808"/>
                    <a:pt x="125" y="817"/>
                    <a:pt x="150" y="817"/>
                  </a:cubicBezTo>
                  <a:cubicBezTo>
                    <a:pt x="351" y="817"/>
                    <a:pt x="527" y="267"/>
                    <a:pt x="412" y="53"/>
                  </a:cubicBezTo>
                  <a:cubicBezTo>
                    <a:pt x="392" y="15"/>
                    <a:pt x="363" y="0"/>
                    <a:pt x="333"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3"/>
            <p:cNvSpPr/>
            <p:nvPr/>
          </p:nvSpPr>
          <p:spPr>
            <a:xfrm>
              <a:off x="1450723" y="11540529"/>
              <a:ext cx="75002" cy="71184"/>
            </a:xfrm>
            <a:custGeom>
              <a:rect b="b" l="l" r="r" t="t"/>
              <a:pathLst>
                <a:path extrusionOk="0" h="895" w="943">
                  <a:moveTo>
                    <a:pt x="443" y="1"/>
                  </a:moveTo>
                  <a:cubicBezTo>
                    <a:pt x="428" y="1"/>
                    <a:pt x="413" y="2"/>
                    <a:pt x="398" y="6"/>
                  </a:cubicBezTo>
                  <a:cubicBezTo>
                    <a:pt x="296" y="32"/>
                    <a:pt x="106" y="107"/>
                    <a:pt x="42" y="204"/>
                  </a:cubicBezTo>
                  <a:cubicBezTo>
                    <a:pt x="1" y="265"/>
                    <a:pt x="17" y="324"/>
                    <a:pt x="84" y="355"/>
                  </a:cubicBezTo>
                  <a:cubicBezTo>
                    <a:pt x="95" y="360"/>
                    <a:pt x="107" y="363"/>
                    <a:pt x="119" y="368"/>
                  </a:cubicBezTo>
                  <a:cubicBezTo>
                    <a:pt x="194" y="400"/>
                    <a:pt x="110" y="411"/>
                    <a:pt x="69" y="494"/>
                  </a:cubicBezTo>
                  <a:cubicBezTo>
                    <a:pt x="38" y="558"/>
                    <a:pt x="55" y="618"/>
                    <a:pt x="115" y="654"/>
                  </a:cubicBezTo>
                  <a:cubicBezTo>
                    <a:pt x="140" y="668"/>
                    <a:pt x="171" y="676"/>
                    <a:pt x="173" y="678"/>
                  </a:cubicBezTo>
                  <a:cubicBezTo>
                    <a:pt x="249" y="705"/>
                    <a:pt x="107" y="703"/>
                    <a:pt x="125" y="801"/>
                  </a:cubicBezTo>
                  <a:cubicBezTo>
                    <a:pt x="139" y="865"/>
                    <a:pt x="225" y="894"/>
                    <a:pt x="333" y="894"/>
                  </a:cubicBezTo>
                  <a:cubicBezTo>
                    <a:pt x="477" y="894"/>
                    <a:pt x="658" y="841"/>
                    <a:pt x="751" y="745"/>
                  </a:cubicBezTo>
                  <a:cubicBezTo>
                    <a:pt x="942" y="575"/>
                    <a:pt x="717" y="1"/>
                    <a:pt x="443"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3"/>
            <p:cNvSpPr/>
            <p:nvPr/>
          </p:nvSpPr>
          <p:spPr>
            <a:xfrm>
              <a:off x="1445315" y="11545301"/>
              <a:ext cx="55595" cy="66809"/>
            </a:xfrm>
            <a:custGeom>
              <a:rect b="b" l="l" r="r" t="t"/>
              <a:pathLst>
                <a:path extrusionOk="0" h="840" w="699">
                  <a:moveTo>
                    <a:pt x="234" y="610"/>
                  </a:moveTo>
                  <a:lnTo>
                    <a:pt x="234" y="610"/>
                  </a:lnTo>
                  <a:cubicBezTo>
                    <a:pt x="234" y="610"/>
                    <a:pt x="234" y="610"/>
                    <a:pt x="234" y="610"/>
                  </a:cubicBezTo>
                  <a:lnTo>
                    <a:pt x="238" y="612"/>
                  </a:lnTo>
                  <a:cubicBezTo>
                    <a:pt x="237" y="612"/>
                    <a:pt x="236" y="611"/>
                    <a:pt x="234" y="610"/>
                  </a:cubicBezTo>
                  <a:close/>
                  <a:moveTo>
                    <a:pt x="322" y="1"/>
                  </a:moveTo>
                  <a:cubicBezTo>
                    <a:pt x="320" y="1"/>
                    <a:pt x="317" y="1"/>
                    <a:pt x="315" y="2"/>
                  </a:cubicBezTo>
                  <a:cubicBezTo>
                    <a:pt x="245" y="37"/>
                    <a:pt x="168" y="65"/>
                    <a:pt x="108" y="127"/>
                  </a:cubicBezTo>
                  <a:cubicBezTo>
                    <a:pt x="35" y="204"/>
                    <a:pt x="97" y="285"/>
                    <a:pt x="161" y="333"/>
                  </a:cubicBezTo>
                  <a:lnTo>
                    <a:pt x="161" y="333"/>
                  </a:lnTo>
                  <a:cubicBezTo>
                    <a:pt x="118" y="379"/>
                    <a:pt x="70" y="442"/>
                    <a:pt x="92" y="510"/>
                  </a:cubicBezTo>
                  <a:cubicBezTo>
                    <a:pt x="116" y="560"/>
                    <a:pt x="162" y="584"/>
                    <a:pt x="209" y="601"/>
                  </a:cubicBezTo>
                  <a:lnTo>
                    <a:pt x="209" y="601"/>
                  </a:lnTo>
                  <a:cubicBezTo>
                    <a:pt x="175" y="640"/>
                    <a:pt x="146" y="687"/>
                    <a:pt x="163" y="747"/>
                  </a:cubicBezTo>
                  <a:cubicBezTo>
                    <a:pt x="189" y="803"/>
                    <a:pt x="241" y="816"/>
                    <a:pt x="285" y="829"/>
                  </a:cubicBezTo>
                  <a:cubicBezTo>
                    <a:pt x="321" y="836"/>
                    <a:pt x="357" y="840"/>
                    <a:pt x="393" y="840"/>
                  </a:cubicBezTo>
                  <a:cubicBezTo>
                    <a:pt x="494" y="840"/>
                    <a:pt x="596" y="812"/>
                    <a:pt x="686" y="766"/>
                  </a:cubicBezTo>
                  <a:cubicBezTo>
                    <a:pt x="699" y="759"/>
                    <a:pt x="693" y="739"/>
                    <a:pt x="681" y="739"/>
                  </a:cubicBezTo>
                  <a:cubicBezTo>
                    <a:pt x="679" y="739"/>
                    <a:pt x="677" y="740"/>
                    <a:pt x="675" y="741"/>
                  </a:cubicBezTo>
                  <a:cubicBezTo>
                    <a:pt x="596" y="778"/>
                    <a:pt x="510" y="802"/>
                    <a:pt x="423" y="804"/>
                  </a:cubicBezTo>
                  <a:cubicBezTo>
                    <a:pt x="414" y="805"/>
                    <a:pt x="404" y="805"/>
                    <a:pt x="395" y="805"/>
                  </a:cubicBezTo>
                  <a:cubicBezTo>
                    <a:pt x="282" y="805"/>
                    <a:pt x="121" y="761"/>
                    <a:pt x="236" y="633"/>
                  </a:cubicBezTo>
                  <a:cubicBezTo>
                    <a:pt x="244" y="623"/>
                    <a:pt x="252" y="615"/>
                    <a:pt x="261" y="608"/>
                  </a:cubicBezTo>
                  <a:cubicBezTo>
                    <a:pt x="267" y="603"/>
                    <a:pt x="267" y="583"/>
                    <a:pt x="259" y="578"/>
                  </a:cubicBezTo>
                  <a:cubicBezTo>
                    <a:pt x="252" y="575"/>
                    <a:pt x="250" y="574"/>
                    <a:pt x="250" y="574"/>
                  </a:cubicBezTo>
                  <a:cubicBezTo>
                    <a:pt x="250" y="574"/>
                    <a:pt x="249" y="574"/>
                    <a:pt x="249" y="574"/>
                  </a:cubicBezTo>
                  <a:cubicBezTo>
                    <a:pt x="249" y="574"/>
                    <a:pt x="248" y="574"/>
                    <a:pt x="245" y="573"/>
                  </a:cubicBezTo>
                  <a:cubicBezTo>
                    <a:pt x="90" y="525"/>
                    <a:pt x="106" y="448"/>
                    <a:pt x="210" y="345"/>
                  </a:cubicBezTo>
                  <a:cubicBezTo>
                    <a:pt x="220" y="336"/>
                    <a:pt x="219" y="322"/>
                    <a:pt x="208" y="314"/>
                  </a:cubicBezTo>
                  <a:cubicBezTo>
                    <a:pt x="0" y="187"/>
                    <a:pt x="204" y="102"/>
                    <a:pt x="332" y="35"/>
                  </a:cubicBezTo>
                  <a:cubicBezTo>
                    <a:pt x="341" y="30"/>
                    <a:pt x="343" y="21"/>
                    <a:pt x="339" y="11"/>
                  </a:cubicBezTo>
                  <a:cubicBezTo>
                    <a:pt x="335" y="5"/>
                    <a:pt x="328" y="1"/>
                    <a:pt x="3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3"/>
            <p:cNvSpPr/>
            <p:nvPr/>
          </p:nvSpPr>
          <p:spPr>
            <a:xfrm>
              <a:off x="1458200" y="11567095"/>
              <a:ext cx="28474" cy="5806"/>
            </a:xfrm>
            <a:custGeom>
              <a:rect b="b" l="l" r="r" t="t"/>
              <a:pathLst>
                <a:path extrusionOk="0" h="73" w="358">
                  <a:moveTo>
                    <a:pt x="336" y="0"/>
                  </a:moveTo>
                  <a:cubicBezTo>
                    <a:pt x="335" y="0"/>
                    <a:pt x="335" y="0"/>
                    <a:pt x="334" y="0"/>
                  </a:cubicBezTo>
                  <a:cubicBezTo>
                    <a:pt x="252" y="13"/>
                    <a:pt x="169" y="28"/>
                    <a:pt x="86" y="28"/>
                  </a:cubicBezTo>
                  <a:cubicBezTo>
                    <a:pt x="65" y="28"/>
                    <a:pt x="43" y="27"/>
                    <a:pt x="22" y="25"/>
                  </a:cubicBezTo>
                  <a:cubicBezTo>
                    <a:pt x="21" y="25"/>
                    <a:pt x="20" y="25"/>
                    <a:pt x="19" y="25"/>
                  </a:cubicBezTo>
                  <a:cubicBezTo>
                    <a:pt x="11" y="25"/>
                    <a:pt x="5" y="30"/>
                    <a:pt x="2" y="37"/>
                  </a:cubicBezTo>
                  <a:cubicBezTo>
                    <a:pt x="0" y="48"/>
                    <a:pt x="6" y="58"/>
                    <a:pt x="16" y="61"/>
                  </a:cubicBezTo>
                  <a:cubicBezTo>
                    <a:pt x="46" y="69"/>
                    <a:pt x="76" y="72"/>
                    <a:pt x="107" y="72"/>
                  </a:cubicBezTo>
                  <a:cubicBezTo>
                    <a:pt x="186" y="72"/>
                    <a:pt x="265" y="49"/>
                    <a:pt x="341" y="29"/>
                  </a:cubicBezTo>
                  <a:cubicBezTo>
                    <a:pt x="358" y="24"/>
                    <a:pt x="354" y="0"/>
                    <a:pt x="3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3"/>
            <p:cNvSpPr/>
            <p:nvPr/>
          </p:nvSpPr>
          <p:spPr>
            <a:xfrm>
              <a:off x="1460347" y="11588251"/>
              <a:ext cx="28474" cy="5727"/>
            </a:xfrm>
            <a:custGeom>
              <a:rect b="b" l="l" r="r" t="t"/>
              <a:pathLst>
                <a:path extrusionOk="0" h="72" w="358">
                  <a:moveTo>
                    <a:pt x="336" y="0"/>
                  </a:moveTo>
                  <a:cubicBezTo>
                    <a:pt x="335" y="0"/>
                    <a:pt x="335" y="0"/>
                    <a:pt x="335" y="0"/>
                  </a:cubicBezTo>
                  <a:cubicBezTo>
                    <a:pt x="253" y="13"/>
                    <a:pt x="170" y="28"/>
                    <a:pt x="88" y="28"/>
                  </a:cubicBezTo>
                  <a:cubicBezTo>
                    <a:pt x="66" y="28"/>
                    <a:pt x="45" y="27"/>
                    <a:pt x="24" y="25"/>
                  </a:cubicBezTo>
                  <a:cubicBezTo>
                    <a:pt x="22" y="25"/>
                    <a:pt x="21" y="24"/>
                    <a:pt x="20" y="24"/>
                  </a:cubicBezTo>
                  <a:cubicBezTo>
                    <a:pt x="12" y="24"/>
                    <a:pt x="6" y="29"/>
                    <a:pt x="4" y="37"/>
                  </a:cubicBezTo>
                  <a:cubicBezTo>
                    <a:pt x="1" y="47"/>
                    <a:pt x="8" y="58"/>
                    <a:pt x="16" y="61"/>
                  </a:cubicBezTo>
                  <a:cubicBezTo>
                    <a:pt x="47" y="69"/>
                    <a:pt x="77" y="72"/>
                    <a:pt x="107" y="72"/>
                  </a:cubicBezTo>
                  <a:cubicBezTo>
                    <a:pt x="187" y="72"/>
                    <a:pt x="266" y="49"/>
                    <a:pt x="343" y="28"/>
                  </a:cubicBezTo>
                  <a:cubicBezTo>
                    <a:pt x="358" y="25"/>
                    <a:pt x="353" y="0"/>
                    <a:pt x="3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3"/>
            <p:cNvSpPr/>
            <p:nvPr/>
          </p:nvSpPr>
          <p:spPr>
            <a:xfrm>
              <a:off x="1053119" y="11583638"/>
              <a:ext cx="213233" cy="230254"/>
            </a:xfrm>
            <a:custGeom>
              <a:rect b="b" l="l" r="r" t="t"/>
              <a:pathLst>
                <a:path extrusionOk="0" h="2895" w="2681">
                  <a:moveTo>
                    <a:pt x="487" y="1"/>
                  </a:moveTo>
                  <a:cubicBezTo>
                    <a:pt x="183" y="1"/>
                    <a:pt x="0" y="212"/>
                    <a:pt x="68" y="674"/>
                  </a:cubicBezTo>
                  <a:cubicBezTo>
                    <a:pt x="103" y="901"/>
                    <a:pt x="182" y="1140"/>
                    <a:pt x="254" y="1358"/>
                  </a:cubicBezTo>
                  <a:cubicBezTo>
                    <a:pt x="329" y="1585"/>
                    <a:pt x="427" y="1806"/>
                    <a:pt x="570" y="2000"/>
                  </a:cubicBezTo>
                  <a:cubicBezTo>
                    <a:pt x="826" y="2344"/>
                    <a:pt x="1162" y="2626"/>
                    <a:pt x="1519" y="2860"/>
                  </a:cubicBezTo>
                  <a:cubicBezTo>
                    <a:pt x="1554" y="2883"/>
                    <a:pt x="1587" y="2894"/>
                    <a:pt x="1620" y="2894"/>
                  </a:cubicBezTo>
                  <a:cubicBezTo>
                    <a:pt x="1649" y="2894"/>
                    <a:pt x="1677" y="2886"/>
                    <a:pt x="1706" y="2870"/>
                  </a:cubicBezTo>
                  <a:cubicBezTo>
                    <a:pt x="1781" y="2829"/>
                    <a:pt x="1858" y="2795"/>
                    <a:pt x="1926" y="2743"/>
                  </a:cubicBezTo>
                  <a:cubicBezTo>
                    <a:pt x="2311" y="2446"/>
                    <a:pt x="2577" y="2057"/>
                    <a:pt x="2665" y="1819"/>
                  </a:cubicBezTo>
                  <a:cubicBezTo>
                    <a:pt x="2680" y="1775"/>
                    <a:pt x="2677" y="1737"/>
                    <a:pt x="2650" y="1700"/>
                  </a:cubicBezTo>
                  <a:cubicBezTo>
                    <a:pt x="2491" y="1485"/>
                    <a:pt x="2579" y="1563"/>
                    <a:pt x="2321" y="1286"/>
                  </a:cubicBezTo>
                  <a:cubicBezTo>
                    <a:pt x="2087" y="1033"/>
                    <a:pt x="1846" y="783"/>
                    <a:pt x="1581" y="561"/>
                  </a:cubicBezTo>
                  <a:cubicBezTo>
                    <a:pt x="1305" y="329"/>
                    <a:pt x="988" y="80"/>
                    <a:pt x="626" y="14"/>
                  </a:cubicBezTo>
                  <a:cubicBezTo>
                    <a:pt x="577" y="5"/>
                    <a:pt x="531" y="1"/>
                    <a:pt x="4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3"/>
            <p:cNvSpPr/>
            <p:nvPr/>
          </p:nvSpPr>
          <p:spPr>
            <a:xfrm>
              <a:off x="1129633" y="11675742"/>
              <a:ext cx="136721" cy="138232"/>
            </a:xfrm>
            <a:custGeom>
              <a:rect b="b" l="l" r="r" t="t"/>
              <a:pathLst>
                <a:path extrusionOk="0" h="1738" w="1719">
                  <a:moveTo>
                    <a:pt x="1220" y="1"/>
                  </a:moveTo>
                  <a:cubicBezTo>
                    <a:pt x="1197" y="1"/>
                    <a:pt x="1176" y="29"/>
                    <a:pt x="1138" y="87"/>
                  </a:cubicBezTo>
                  <a:cubicBezTo>
                    <a:pt x="834" y="549"/>
                    <a:pt x="487" y="912"/>
                    <a:pt x="78" y="1214"/>
                  </a:cubicBezTo>
                  <a:cubicBezTo>
                    <a:pt x="28" y="1251"/>
                    <a:pt x="1" y="1266"/>
                    <a:pt x="44" y="1309"/>
                  </a:cubicBezTo>
                  <a:cubicBezTo>
                    <a:pt x="146" y="1416"/>
                    <a:pt x="436" y="1621"/>
                    <a:pt x="565" y="1705"/>
                  </a:cubicBezTo>
                  <a:cubicBezTo>
                    <a:pt x="597" y="1727"/>
                    <a:pt x="628" y="1738"/>
                    <a:pt x="659" y="1738"/>
                  </a:cubicBezTo>
                  <a:cubicBezTo>
                    <a:pt x="684" y="1738"/>
                    <a:pt x="709" y="1731"/>
                    <a:pt x="734" y="1718"/>
                  </a:cubicBezTo>
                  <a:cubicBezTo>
                    <a:pt x="805" y="1679"/>
                    <a:pt x="881" y="1648"/>
                    <a:pt x="945" y="1597"/>
                  </a:cubicBezTo>
                  <a:cubicBezTo>
                    <a:pt x="1356" y="1282"/>
                    <a:pt x="1625" y="886"/>
                    <a:pt x="1707" y="652"/>
                  </a:cubicBezTo>
                  <a:cubicBezTo>
                    <a:pt x="1718" y="616"/>
                    <a:pt x="1717" y="583"/>
                    <a:pt x="1695" y="552"/>
                  </a:cubicBezTo>
                  <a:cubicBezTo>
                    <a:pt x="1509" y="288"/>
                    <a:pt x="1527" y="312"/>
                    <a:pt x="1312" y="76"/>
                  </a:cubicBezTo>
                  <a:cubicBezTo>
                    <a:pt x="1267" y="26"/>
                    <a:pt x="1242" y="1"/>
                    <a:pt x="1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3"/>
            <p:cNvSpPr/>
            <p:nvPr/>
          </p:nvSpPr>
          <p:spPr>
            <a:xfrm>
              <a:off x="1165106" y="11723226"/>
              <a:ext cx="1909" cy="1193"/>
            </a:xfrm>
            <a:custGeom>
              <a:rect b="b" l="l" r="r" t="t"/>
              <a:pathLst>
                <a:path extrusionOk="0" h="15" w="24">
                  <a:moveTo>
                    <a:pt x="12" y="1"/>
                  </a:moveTo>
                  <a:cubicBezTo>
                    <a:pt x="1" y="1"/>
                    <a:pt x="5" y="14"/>
                    <a:pt x="14" y="14"/>
                  </a:cubicBezTo>
                  <a:cubicBezTo>
                    <a:pt x="15" y="14"/>
                    <a:pt x="16" y="14"/>
                    <a:pt x="17" y="14"/>
                  </a:cubicBezTo>
                  <a:cubicBezTo>
                    <a:pt x="20" y="14"/>
                    <a:pt x="21" y="10"/>
                    <a:pt x="24" y="8"/>
                  </a:cubicBezTo>
                  <a:cubicBezTo>
                    <a:pt x="22" y="5"/>
                    <a:pt x="20" y="1"/>
                    <a:pt x="17" y="1"/>
                  </a:cubicBezTo>
                  <a:cubicBezTo>
                    <a:pt x="15" y="1"/>
                    <a:pt x="13" y="1"/>
                    <a:pt x="12" y="1"/>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3"/>
            <p:cNvSpPr/>
            <p:nvPr/>
          </p:nvSpPr>
          <p:spPr>
            <a:xfrm>
              <a:off x="869945" y="11583241"/>
              <a:ext cx="380416" cy="557461"/>
            </a:xfrm>
            <a:custGeom>
              <a:rect b="b" l="l" r="r" t="t"/>
              <a:pathLst>
                <a:path extrusionOk="0" h="7009" w="4783">
                  <a:moveTo>
                    <a:pt x="1753" y="1"/>
                  </a:moveTo>
                  <a:cubicBezTo>
                    <a:pt x="936" y="1"/>
                    <a:pt x="190" y="304"/>
                    <a:pt x="203" y="1178"/>
                  </a:cubicBezTo>
                  <a:cubicBezTo>
                    <a:pt x="210" y="1671"/>
                    <a:pt x="290" y="1915"/>
                    <a:pt x="386" y="2146"/>
                  </a:cubicBezTo>
                  <a:cubicBezTo>
                    <a:pt x="478" y="2369"/>
                    <a:pt x="586" y="2581"/>
                    <a:pt x="657" y="2995"/>
                  </a:cubicBezTo>
                  <a:cubicBezTo>
                    <a:pt x="747" y="3513"/>
                    <a:pt x="622" y="4077"/>
                    <a:pt x="506" y="4580"/>
                  </a:cubicBezTo>
                  <a:cubicBezTo>
                    <a:pt x="85" y="6402"/>
                    <a:pt x="1" y="6270"/>
                    <a:pt x="70" y="6367"/>
                  </a:cubicBezTo>
                  <a:cubicBezTo>
                    <a:pt x="378" y="6805"/>
                    <a:pt x="996" y="7008"/>
                    <a:pt x="1515" y="7008"/>
                  </a:cubicBezTo>
                  <a:cubicBezTo>
                    <a:pt x="1523" y="7008"/>
                    <a:pt x="1531" y="7008"/>
                    <a:pt x="1539" y="7008"/>
                  </a:cubicBezTo>
                  <a:cubicBezTo>
                    <a:pt x="2015" y="7003"/>
                    <a:pt x="2385" y="6748"/>
                    <a:pt x="2839" y="6667"/>
                  </a:cubicBezTo>
                  <a:cubicBezTo>
                    <a:pt x="2957" y="6646"/>
                    <a:pt x="3078" y="6640"/>
                    <a:pt x="3200" y="6640"/>
                  </a:cubicBezTo>
                  <a:cubicBezTo>
                    <a:pt x="3413" y="6640"/>
                    <a:pt x="3629" y="6660"/>
                    <a:pt x="3841" y="6660"/>
                  </a:cubicBezTo>
                  <a:cubicBezTo>
                    <a:pt x="4143" y="6660"/>
                    <a:pt x="4436" y="6619"/>
                    <a:pt x="4695" y="6425"/>
                  </a:cubicBezTo>
                  <a:cubicBezTo>
                    <a:pt x="4782" y="6359"/>
                    <a:pt x="4717" y="6352"/>
                    <a:pt x="4531" y="5650"/>
                  </a:cubicBezTo>
                  <a:cubicBezTo>
                    <a:pt x="4510" y="5568"/>
                    <a:pt x="4486" y="5477"/>
                    <a:pt x="4461" y="5377"/>
                  </a:cubicBezTo>
                  <a:cubicBezTo>
                    <a:pt x="4286" y="4664"/>
                    <a:pt x="4148" y="3967"/>
                    <a:pt x="4249" y="3236"/>
                  </a:cubicBezTo>
                  <a:cubicBezTo>
                    <a:pt x="4359" y="2437"/>
                    <a:pt x="4380" y="1338"/>
                    <a:pt x="3799" y="709"/>
                  </a:cubicBezTo>
                  <a:cubicBezTo>
                    <a:pt x="3714" y="618"/>
                    <a:pt x="3625" y="532"/>
                    <a:pt x="3522" y="464"/>
                  </a:cubicBezTo>
                  <a:cubicBezTo>
                    <a:pt x="3136" y="204"/>
                    <a:pt x="2421" y="1"/>
                    <a:pt x="17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3"/>
            <p:cNvSpPr/>
            <p:nvPr/>
          </p:nvSpPr>
          <p:spPr>
            <a:xfrm>
              <a:off x="869945" y="11753927"/>
              <a:ext cx="380416" cy="386779"/>
            </a:xfrm>
            <a:custGeom>
              <a:rect b="b" l="l" r="r" t="t"/>
              <a:pathLst>
                <a:path extrusionOk="0" h="4863" w="4783">
                  <a:moveTo>
                    <a:pt x="386" y="0"/>
                  </a:moveTo>
                  <a:cubicBezTo>
                    <a:pt x="478" y="223"/>
                    <a:pt x="586" y="435"/>
                    <a:pt x="657" y="849"/>
                  </a:cubicBezTo>
                  <a:cubicBezTo>
                    <a:pt x="747" y="1367"/>
                    <a:pt x="622" y="1931"/>
                    <a:pt x="506" y="2434"/>
                  </a:cubicBezTo>
                  <a:cubicBezTo>
                    <a:pt x="85" y="4256"/>
                    <a:pt x="1" y="4124"/>
                    <a:pt x="70" y="4221"/>
                  </a:cubicBezTo>
                  <a:cubicBezTo>
                    <a:pt x="378" y="4659"/>
                    <a:pt x="996" y="4862"/>
                    <a:pt x="1515" y="4862"/>
                  </a:cubicBezTo>
                  <a:cubicBezTo>
                    <a:pt x="1523" y="4862"/>
                    <a:pt x="1531" y="4862"/>
                    <a:pt x="1539" y="4862"/>
                  </a:cubicBezTo>
                  <a:cubicBezTo>
                    <a:pt x="2015" y="4857"/>
                    <a:pt x="2385" y="4602"/>
                    <a:pt x="2839" y="4521"/>
                  </a:cubicBezTo>
                  <a:cubicBezTo>
                    <a:pt x="2957" y="4500"/>
                    <a:pt x="3078" y="4494"/>
                    <a:pt x="3200" y="4494"/>
                  </a:cubicBezTo>
                  <a:cubicBezTo>
                    <a:pt x="3413" y="4494"/>
                    <a:pt x="3629" y="4514"/>
                    <a:pt x="3841" y="4514"/>
                  </a:cubicBezTo>
                  <a:cubicBezTo>
                    <a:pt x="4143" y="4514"/>
                    <a:pt x="4436" y="4473"/>
                    <a:pt x="4695" y="4279"/>
                  </a:cubicBezTo>
                  <a:cubicBezTo>
                    <a:pt x="4782" y="4213"/>
                    <a:pt x="4717" y="4206"/>
                    <a:pt x="4531" y="3502"/>
                  </a:cubicBezTo>
                  <a:cubicBezTo>
                    <a:pt x="4476" y="3536"/>
                    <a:pt x="4415" y="3587"/>
                    <a:pt x="4357" y="3607"/>
                  </a:cubicBezTo>
                  <a:cubicBezTo>
                    <a:pt x="4215" y="3658"/>
                    <a:pt x="4064" y="3673"/>
                    <a:pt x="3908" y="3673"/>
                  </a:cubicBezTo>
                  <a:cubicBezTo>
                    <a:pt x="3689" y="3673"/>
                    <a:pt x="3463" y="3644"/>
                    <a:pt x="3247" y="3644"/>
                  </a:cubicBezTo>
                  <a:cubicBezTo>
                    <a:pt x="3188" y="3644"/>
                    <a:pt x="3130" y="3646"/>
                    <a:pt x="3073" y="3652"/>
                  </a:cubicBezTo>
                  <a:cubicBezTo>
                    <a:pt x="2839" y="3674"/>
                    <a:pt x="2395" y="3817"/>
                    <a:pt x="2090" y="3821"/>
                  </a:cubicBezTo>
                  <a:cubicBezTo>
                    <a:pt x="2085" y="3821"/>
                    <a:pt x="2081" y="3821"/>
                    <a:pt x="2076" y="3821"/>
                  </a:cubicBezTo>
                  <a:cubicBezTo>
                    <a:pt x="1436" y="3821"/>
                    <a:pt x="1183" y="3250"/>
                    <a:pt x="1175" y="2606"/>
                  </a:cubicBezTo>
                  <a:cubicBezTo>
                    <a:pt x="1166" y="1774"/>
                    <a:pt x="1142" y="937"/>
                    <a:pt x="622" y="242"/>
                  </a:cubicBezTo>
                  <a:cubicBezTo>
                    <a:pt x="554" y="150"/>
                    <a:pt x="450" y="53"/>
                    <a:pt x="3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3"/>
            <p:cNvSpPr/>
            <p:nvPr/>
          </p:nvSpPr>
          <p:spPr>
            <a:xfrm>
              <a:off x="892136" y="12062689"/>
              <a:ext cx="332615" cy="40245"/>
            </a:xfrm>
            <a:custGeom>
              <a:rect b="b" l="l" r="r" t="t"/>
              <a:pathLst>
                <a:path extrusionOk="0" h="506" w="4182">
                  <a:moveTo>
                    <a:pt x="4149" y="0"/>
                  </a:moveTo>
                  <a:cubicBezTo>
                    <a:pt x="4145" y="0"/>
                    <a:pt x="4141" y="1"/>
                    <a:pt x="4137" y="5"/>
                  </a:cubicBezTo>
                  <a:cubicBezTo>
                    <a:pt x="3903" y="174"/>
                    <a:pt x="3617" y="244"/>
                    <a:pt x="3332" y="244"/>
                  </a:cubicBezTo>
                  <a:cubicBezTo>
                    <a:pt x="3262" y="244"/>
                    <a:pt x="3191" y="239"/>
                    <a:pt x="3122" y="232"/>
                  </a:cubicBezTo>
                  <a:cubicBezTo>
                    <a:pt x="2944" y="213"/>
                    <a:pt x="2765" y="180"/>
                    <a:pt x="2583" y="176"/>
                  </a:cubicBezTo>
                  <a:cubicBezTo>
                    <a:pt x="2564" y="175"/>
                    <a:pt x="2545" y="175"/>
                    <a:pt x="2526" y="175"/>
                  </a:cubicBezTo>
                  <a:cubicBezTo>
                    <a:pt x="2179" y="175"/>
                    <a:pt x="1854" y="320"/>
                    <a:pt x="1532" y="421"/>
                  </a:cubicBezTo>
                  <a:cubicBezTo>
                    <a:pt x="1423" y="450"/>
                    <a:pt x="1314" y="463"/>
                    <a:pt x="1205" y="463"/>
                  </a:cubicBezTo>
                  <a:cubicBezTo>
                    <a:pt x="785" y="463"/>
                    <a:pt x="369" y="266"/>
                    <a:pt x="34" y="21"/>
                  </a:cubicBezTo>
                  <a:cubicBezTo>
                    <a:pt x="30" y="19"/>
                    <a:pt x="27" y="18"/>
                    <a:pt x="24" y="18"/>
                  </a:cubicBezTo>
                  <a:cubicBezTo>
                    <a:pt x="10" y="18"/>
                    <a:pt x="1" y="38"/>
                    <a:pt x="14" y="48"/>
                  </a:cubicBezTo>
                  <a:cubicBezTo>
                    <a:pt x="302" y="264"/>
                    <a:pt x="638" y="429"/>
                    <a:pt x="999" y="484"/>
                  </a:cubicBezTo>
                  <a:cubicBezTo>
                    <a:pt x="1065" y="499"/>
                    <a:pt x="1131" y="506"/>
                    <a:pt x="1197" y="506"/>
                  </a:cubicBezTo>
                  <a:cubicBezTo>
                    <a:pt x="1492" y="506"/>
                    <a:pt x="1778" y="374"/>
                    <a:pt x="2055" y="292"/>
                  </a:cubicBezTo>
                  <a:cubicBezTo>
                    <a:pt x="2204" y="239"/>
                    <a:pt x="2354" y="222"/>
                    <a:pt x="2504" y="222"/>
                  </a:cubicBezTo>
                  <a:cubicBezTo>
                    <a:pt x="2787" y="222"/>
                    <a:pt x="3072" y="283"/>
                    <a:pt x="3357" y="283"/>
                  </a:cubicBezTo>
                  <a:cubicBezTo>
                    <a:pt x="3458" y="283"/>
                    <a:pt x="3560" y="275"/>
                    <a:pt x="3661" y="254"/>
                  </a:cubicBezTo>
                  <a:cubicBezTo>
                    <a:pt x="3841" y="218"/>
                    <a:pt x="4012" y="145"/>
                    <a:pt x="4161" y="39"/>
                  </a:cubicBezTo>
                  <a:cubicBezTo>
                    <a:pt x="4181" y="26"/>
                    <a:pt x="4167" y="0"/>
                    <a:pt x="41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3"/>
            <p:cNvSpPr/>
            <p:nvPr/>
          </p:nvSpPr>
          <p:spPr>
            <a:xfrm>
              <a:off x="1155482" y="11627145"/>
              <a:ext cx="64741" cy="180544"/>
            </a:xfrm>
            <a:custGeom>
              <a:rect b="b" l="l" r="r" t="t"/>
              <a:pathLst>
                <a:path extrusionOk="0" h="2270" w="814">
                  <a:moveTo>
                    <a:pt x="24" y="0"/>
                  </a:moveTo>
                  <a:cubicBezTo>
                    <a:pt x="11" y="0"/>
                    <a:pt x="1" y="19"/>
                    <a:pt x="13" y="31"/>
                  </a:cubicBezTo>
                  <a:cubicBezTo>
                    <a:pt x="624" y="573"/>
                    <a:pt x="766" y="1468"/>
                    <a:pt x="701" y="2247"/>
                  </a:cubicBezTo>
                  <a:cubicBezTo>
                    <a:pt x="700" y="2262"/>
                    <a:pt x="712" y="2270"/>
                    <a:pt x="723" y="2270"/>
                  </a:cubicBezTo>
                  <a:cubicBezTo>
                    <a:pt x="733" y="2270"/>
                    <a:pt x="743" y="2264"/>
                    <a:pt x="743" y="2252"/>
                  </a:cubicBezTo>
                  <a:cubicBezTo>
                    <a:pt x="813" y="1459"/>
                    <a:pt x="663" y="550"/>
                    <a:pt x="35" y="5"/>
                  </a:cubicBezTo>
                  <a:cubicBezTo>
                    <a:pt x="32" y="2"/>
                    <a:pt x="28" y="0"/>
                    <a:pt x="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3"/>
            <p:cNvSpPr/>
            <p:nvPr/>
          </p:nvSpPr>
          <p:spPr>
            <a:xfrm>
              <a:off x="1033155" y="11688309"/>
              <a:ext cx="150480" cy="128210"/>
            </a:xfrm>
            <a:custGeom>
              <a:rect b="b" l="l" r="r" t="t"/>
              <a:pathLst>
                <a:path extrusionOk="0" h="1612" w="1892">
                  <a:moveTo>
                    <a:pt x="1413" y="0"/>
                  </a:moveTo>
                  <a:cubicBezTo>
                    <a:pt x="1186" y="0"/>
                    <a:pt x="980" y="234"/>
                    <a:pt x="939" y="436"/>
                  </a:cubicBezTo>
                  <a:lnTo>
                    <a:pt x="939" y="436"/>
                  </a:lnTo>
                  <a:cubicBezTo>
                    <a:pt x="852" y="292"/>
                    <a:pt x="654" y="167"/>
                    <a:pt x="467" y="167"/>
                  </a:cubicBezTo>
                  <a:cubicBezTo>
                    <a:pt x="342" y="167"/>
                    <a:pt x="223" y="223"/>
                    <a:pt x="146" y="369"/>
                  </a:cubicBezTo>
                  <a:cubicBezTo>
                    <a:pt x="0" y="648"/>
                    <a:pt x="258" y="1032"/>
                    <a:pt x="464" y="1200"/>
                  </a:cubicBezTo>
                  <a:cubicBezTo>
                    <a:pt x="673" y="1370"/>
                    <a:pt x="910" y="1505"/>
                    <a:pt x="1150" y="1612"/>
                  </a:cubicBezTo>
                  <a:cubicBezTo>
                    <a:pt x="1150" y="1612"/>
                    <a:pt x="1504" y="1224"/>
                    <a:pt x="1642" y="995"/>
                  </a:cubicBezTo>
                  <a:cubicBezTo>
                    <a:pt x="1777" y="766"/>
                    <a:pt x="1891" y="317"/>
                    <a:pt x="1659" y="104"/>
                  </a:cubicBezTo>
                  <a:cubicBezTo>
                    <a:pt x="1579" y="30"/>
                    <a:pt x="1495" y="0"/>
                    <a:pt x="14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3"/>
            <p:cNvSpPr/>
            <p:nvPr/>
          </p:nvSpPr>
          <p:spPr>
            <a:xfrm>
              <a:off x="844255" y="11673515"/>
              <a:ext cx="404276" cy="328559"/>
            </a:xfrm>
            <a:custGeom>
              <a:rect b="b" l="l" r="r" t="t"/>
              <a:pathLst>
                <a:path extrusionOk="0" h="4131" w="5083">
                  <a:moveTo>
                    <a:pt x="647" y="1"/>
                  </a:moveTo>
                  <a:cubicBezTo>
                    <a:pt x="345" y="1"/>
                    <a:pt x="64" y="264"/>
                    <a:pt x="32" y="622"/>
                  </a:cubicBezTo>
                  <a:cubicBezTo>
                    <a:pt x="0" y="987"/>
                    <a:pt x="140" y="1352"/>
                    <a:pt x="250" y="1695"/>
                  </a:cubicBezTo>
                  <a:cubicBezTo>
                    <a:pt x="484" y="2429"/>
                    <a:pt x="779" y="3303"/>
                    <a:pt x="1292" y="3948"/>
                  </a:cubicBezTo>
                  <a:cubicBezTo>
                    <a:pt x="1396" y="4079"/>
                    <a:pt x="1630" y="4130"/>
                    <a:pt x="1932" y="4130"/>
                  </a:cubicBezTo>
                  <a:cubicBezTo>
                    <a:pt x="2483" y="4130"/>
                    <a:pt x="3258" y="3959"/>
                    <a:pt x="3875" y="3796"/>
                  </a:cubicBezTo>
                  <a:cubicBezTo>
                    <a:pt x="4239" y="3699"/>
                    <a:pt x="4548" y="3606"/>
                    <a:pt x="4723" y="3553"/>
                  </a:cubicBezTo>
                  <a:cubicBezTo>
                    <a:pt x="4853" y="3512"/>
                    <a:pt x="4975" y="3515"/>
                    <a:pt x="5031" y="3415"/>
                  </a:cubicBezTo>
                  <a:cubicBezTo>
                    <a:pt x="5052" y="3400"/>
                    <a:pt x="5083" y="3277"/>
                    <a:pt x="5039" y="3169"/>
                  </a:cubicBezTo>
                  <a:cubicBezTo>
                    <a:pt x="4963" y="2984"/>
                    <a:pt x="4740" y="2967"/>
                    <a:pt x="4684" y="2967"/>
                  </a:cubicBezTo>
                  <a:cubicBezTo>
                    <a:pt x="4676" y="2967"/>
                    <a:pt x="4671" y="2967"/>
                    <a:pt x="4671" y="2967"/>
                  </a:cubicBezTo>
                  <a:cubicBezTo>
                    <a:pt x="4400" y="2968"/>
                    <a:pt x="4126" y="2974"/>
                    <a:pt x="3859" y="2981"/>
                  </a:cubicBezTo>
                  <a:cubicBezTo>
                    <a:pt x="3780" y="2983"/>
                    <a:pt x="3701" y="2984"/>
                    <a:pt x="3623" y="2984"/>
                  </a:cubicBezTo>
                  <a:cubicBezTo>
                    <a:pt x="2954" y="2984"/>
                    <a:pt x="2333" y="2918"/>
                    <a:pt x="1962" y="2886"/>
                  </a:cubicBezTo>
                  <a:cubicBezTo>
                    <a:pt x="1834" y="2396"/>
                    <a:pt x="1656" y="1706"/>
                    <a:pt x="1303" y="630"/>
                  </a:cubicBezTo>
                  <a:cubicBezTo>
                    <a:pt x="1155" y="179"/>
                    <a:pt x="894" y="1"/>
                    <a:pt x="647"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3"/>
            <p:cNvSpPr/>
            <p:nvPr/>
          </p:nvSpPr>
          <p:spPr>
            <a:xfrm>
              <a:off x="960538" y="11901070"/>
              <a:ext cx="40563" cy="8987"/>
            </a:xfrm>
            <a:custGeom>
              <a:rect b="b" l="l" r="r" t="t"/>
              <a:pathLst>
                <a:path extrusionOk="0" h="113" w="510">
                  <a:moveTo>
                    <a:pt x="492" y="1"/>
                  </a:moveTo>
                  <a:cubicBezTo>
                    <a:pt x="330" y="1"/>
                    <a:pt x="166" y="21"/>
                    <a:pt x="15" y="86"/>
                  </a:cubicBezTo>
                  <a:cubicBezTo>
                    <a:pt x="0" y="91"/>
                    <a:pt x="8" y="112"/>
                    <a:pt x="20" y="112"/>
                  </a:cubicBezTo>
                  <a:cubicBezTo>
                    <a:pt x="22" y="112"/>
                    <a:pt x="24" y="112"/>
                    <a:pt x="26" y="111"/>
                  </a:cubicBezTo>
                  <a:cubicBezTo>
                    <a:pt x="175" y="59"/>
                    <a:pt x="337" y="53"/>
                    <a:pt x="493" y="37"/>
                  </a:cubicBezTo>
                  <a:cubicBezTo>
                    <a:pt x="502" y="36"/>
                    <a:pt x="510" y="27"/>
                    <a:pt x="510" y="18"/>
                  </a:cubicBezTo>
                  <a:cubicBezTo>
                    <a:pt x="510" y="10"/>
                    <a:pt x="502" y="1"/>
                    <a:pt x="4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p:nvPr/>
          </p:nvSpPr>
          <p:spPr>
            <a:xfrm>
              <a:off x="1162402" y="11867744"/>
              <a:ext cx="156286" cy="99180"/>
            </a:xfrm>
            <a:custGeom>
              <a:rect b="b" l="l" r="r" t="t"/>
              <a:pathLst>
                <a:path extrusionOk="0" h="1247" w="1965">
                  <a:moveTo>
                    <a:pt x="1285" y="0"/>
                  </a:moveTo>
                  <a:cubicBezTo>
                    <a:pt x="1006" y="0"/>
                    <a:pt x="1" y="630"/>
                    <a:pt x="227" y="972"/>
                  </a:cubicBezTo>
                  <a:cubicBezTo>
                    <a:pt x="354" y="1165"/>
                    <a:pt x="672" y="1214"/>
                    <a:pt x="884" y="1241"/>
                  </a:cubicBezTo>
                  <a:cubicBezTo>
                    <a:pt x="913" y="1245"/>
                    <a:pt x="948" y="1247"/>
                    <a:pt x="987" y="1247"/>
                  </a:cubicBezTo>
                  <a:cubicBezTo>
                    <a:pt x="1228" y="1247"/>
                    <a:pt x="1621" y="1174"/>
                    <a:pt x="1670" y="1015"/>
                  </a:cubicBezTo>
                  <a:cubicBezTo>
                    <a:pt x="1677" y="988"/>
                    <a:pt x="1682" y="962"/>
                    <a:pt x="1688" y="934"/>
                  </a:cubicBezTo>
                  <a:cubicBezTo>
                    <a:pt x="1701" y="881"/>
                    <a:pt x="1734" y="876"/>
                    <a:pt x="1780" y="851"/>
                  </a:cubicBezTo>
                  <a:cubicBezTo>
                    <a:pt x="1856" y="813"/>
                    <a:pt x="1882" y="705"/>
                    <a:pt x="1829" y="638"/>
                  </a:cubicBezTo>
                  <a:cubicBezTo>
                    <a:pt x="1805" y="609"/>
                    <a:pt x="1965" y="542"/>
                    <a:pt x="1962" y="459"/>
                  </a:cubicBezTo>
                  <a:cubicBezTo>
                    <a:pt x="1961" y="407"/>
                    <a:pt x="1917" y="388"/>
                    <a:pt x="1850" y="388"/>
                  </a:cubicBezTo>
                  <a:cubicBezTo>
                    <a:pt x="1690" y="388"/>
                    <a:pt x="1392" y="494"/>
                    <a:pt x="1204" y="494"/>
                  </a:cubicBezTo>
                  <a:cubicBezTo>
                    <a:pt x="1184" y="494"/>
                    <a:pt x="1165" y="493"/>
                    <a:pt x="1148" y="490"/>
                  </a:cubicBezTo>
                  <a:cubicBezTo>
                    <a:pt x="1102" y="482"/>
                    <a:pt x="1045" y="446"/>
                    <a:pt x="1118" y="369"/>
                  </a:cubicBezTo>
                  <a:cubicBezTo>
                    <a:pt x="1192" y="292"/>
                    <a:pt x="1290" y="209"/>
                    <a:pt x="1334" y="120"/>
                  </a:cubicBezTo>
                  <a:cubicBezTo>
                    <a:pt x="1377" y="36"/>
                    <a:pt x="1351" y="0"/>
                    <a:pt x="1285"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3"/>
            <p:cNvSpPr/>
            <p:nvPr/>
          </p:nvSpPr>
          <p:spPr>
            <a:xfrm>
              <a:off x="1274788" y="11939805"/>
              <a:ext cx="22270" cy="5011"/>
            </a:xfrm>
            <a:custGeom>
              <a:rect b="b" l="l" r="r" t="t"/>
              <a:pathLst>
                <a:path extrusionOk="0" h="63" w="280">
                  <a:moveTo>
                    <a:pt x="279" y="0"/>
                  </a:moveTo>
                  <a:lnTo>
                    <a:pt x="0" y="59"/>
                  </a:lnTo>
                  <a:cubicBezTo>
                    <a:pt x="7" y="61"/>
                    <a:pt x="18" y="62"/>
                    <a:pt x="32" y="62"/>
                  </a:cubicBezTo>
                  <a:cubicBezTo>
                    <a:pt x="95" y="62"/>
                    <a:pt x="215" y="39"/>
                    <a:pt x="2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3"/>
            <p:cNvSpPr/>
            <p:nvPr/>
          </p:nvSpPr>
          <p:spPr>
            <a:xfrm>
              <a:off x="1272799" y="11938453"/>
              <a:ext cx="26167" cy="7954"/>
            </a:xfrm>
            <a:custGeom>
              <a:rect b="b" l="l" r="r" t="t"/>
              <a:pathLst>
                <a:path extrusionOk="0" h="100" w="329">
                  <a:moveTo>
                    <a:pt x="304" y="1"/>
                  </a:moveTo>
                  <a:cubicBezTo>
                    <a:pt x="302" y="1"/>
                    <a:pt x="300" y="1"/>
                    <a:pt x="297" y="3"/>
                  </a:cubicBezTo>
                  <a:cubicBezTo>
                    <a:pt x="226" y="36"/>
                    <a:pt x="136" y="56"/>
                    <a:pt x="58" y="56"/>
                  </a:cubicBezTo>
                  <a:cubicBezTo>
                    <a:pt x="49" y="56"/>
                    <a:pt x="40" y="56"/>
                    <a:pt x="31" y="55"/>
                  </a:cubicBezTo>
                  <a:cubicBezTo>
                    <a:pt x="29" y="55"/>
                    <a:pt x="27" y="55"/>
                    <a:pt x="25" y="55"/>
                  </a:cubicBezTo>
                  <a:cubicBezTo>
                    <a:pt x="14" y="55"/>
                    <a:pt x="5" y="61"/>
                    <a:pt x="3" y="71"/>
                  </a:cubicBezTo>
                  <a:cubicBezTo>
                    <a:pt x="1" y="83"/>
                    <a:pt x="8" y="94"/>
                    <a:pt x="20" y="96"/>
                  </a:cubicBezTo>
                  <a:cubicBezTo>
                    <a:pt x="37" y="98"/>
                    <a:pt x="54" y="99"/>
                    <a:pt x="71" y="99"/>
                  </a:cubicBezTo>
                  <a:cubicBezTo>
                    <a:pt x="156" y="99"/>
                    <a:pt x="238" y="74"/>
                    <a:pt x="314" y="32"/>
                  </a:cubicBezTo>
                  <a:cubicBezTo>
                    <a:pt x="329" y="23"/>
                    <a:pt x="318" y="1"/>
                    <a:pt x="3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1280117" y="11918887"/>
              <a:ext cx="27201" cy="6522"/>
            </a:xfrm>
            <a:custGeom>
              <a:rect b="b" l="l" r="r" t="t"/>
              <a:pathLst>
                <a:path extrusionOk="0" h="82" w="342">
                  <a:moveTo>
                    <a:pt x="342" y="0"/>
                  </a:moveTo>
                  <a:lnTo>
                    <a:pt x="1" y="81"/>
                  </a:lnTo>
                  <a:cubicBezTo>
                    <a:pt x="8" y="81"/>
                    <a:pt x="16" y="81"/>
                    <a:pt x="23" y="81"/>
                  </a:cubicBezTo>
                  <a:cubicBezTo>
                    <a:pt x="133" y="81"/>
                    <a:pt x="267" y="34"/>
                    <a:pt x="3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3"/>
            <p:cNvSpPr/>
            <p:nvPr/>
          </p:nvSpPr>
          <p:spPr>
            <a:xfrm>
              <a:off x="1278526" y="11917455"/>
              <a:ext cx="30860" cy="9624"/>
            </a:xfrm>
            <a:custGeom>
              <a:rect b="b" l="l" r="r" t="t"/>
              <a:pathLst>
                <a:path extrusionOk="0" h="121" w="388">
                  <a:moveTo>
                    <a:pt x="362" y="1"/>
                  </a:moveTo>
                  <a:cubicBezTo>
                    <a:pt x="360" y="1"/>
                    <a:pt x="358" y="1"/>
                    <a:pt x="356" y="2"/>
                  </a:cubicBezTo>
                  <a:cubicBezTo>
                    <a:pt x="302" y="25"/>
                    <a:pt x="247" y="42"/>
                    <a:pt x="190" y="55"/>
                  </a:cubicBezTo>
                  <a:cubicBezTo>
                    <a:pt x="141" y="67"/>
                    <a:pt x="89" y="79"/>
                    <a:pt x="40" y="79"/>
                  </a:cubicBezTo>
                  <a:cubicBezTo>
                    <a:pt x="34" y="79"/>
                    <a:pt x="28" y="78"/>
                    <a:pt x="22" y="78"/>
                  </a:cubicBezTo>
                  <a:cubicBezTo>
                    <a:pt x="11" y="78"/>
                    <a:pt x="0" y="87"/>
                    <a:pt x="0" y="99"/>
                  </a:cubicBezTo>
                  <a:cubicBezTo>
                    <a:pt x="0" y="111"/>
                    <a:pt x="10" y="120"/>
                    <a:pt x="21" y="120"/>
                  </a:cubicBezTo>
                  <a:cubicBezTo>
                    <a:pt x="29" y="121"/>
                    <a:pt x="37" y="121"/>
                    <a:pt x="45" y="121"/>
                  </a:cubicBezTo>
                  <a:cubicBezTo>
                    <a:pt x="161" y="121"/>
                    <a:pt x="269" y="79"/>
                    <a:pt x="370" y="34"/>
                  </a:cubicBezTo>
                  <a:cubicBezTo>
                    <a:pt x="387" y="26"/>
                    <a:pt x="378" y="1"/>
                    <a:pt x="3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3"/>
            <p:cNvSpPr/>
            <p:nvPr/>
          </p:nvSpPr>
          <p:spPr>
            <a:xfrm>
              <a:off x="1176957" y="11923897"/>
              <a:ext cx="16702" cy="31178"/>
            </a:xfrm>
            <a:custGeom>
              <a:rect b="b" l="l" r="r" t="t"/>
              <a:pathLst>
                <a:path extrusionOk="0" h="392" w="210">
                  <a:moveTo>
                    <a:pt x="64" y="1"/>
                  </a:moveTo>
                  <a:cubicBezTo>
                    <a:pt x="54" y="1"/>
                    <a:pt x="45" y="7"/>
                    <a:pt x="42" y="17"/>
                  </a:cubicBezTo>
                  <a:cubicBezTo>
                    <a:pt x="0" y="154"/>
                    <a:pt x="67" y="302"/>
                    <a:pt x="175" y="387"/>
                  </a:cubicBezTo>
                  <a:cubicBezTo>
                    <a:pt x="178" y="390"/>
                    <a:pt x="182" y="392"/>
                    <a:pt x="186" y="392"/>
                  </a:cubicBezTo>
                  <a:cubicBezTo>
                    <a:pt x="199" y="392"/>
                    <a:pt x="210" y="374"/>
                    <a:pt x="196" y="365"/>
                  </a:cubicBezTo>
                  <a:cubicBezTo>
                    <a:pt x="150" y="319"/>
                    <a:pt x="112" y="267"/>
                    <a:pt x="92" y="210"/>
                  </a:cubicBezTo>
                  <a:cubicBezTo>
                    <a:pt x="71" y="151"/>
                    <a:pt x="68" y="87"/>
                    <a:pt x="83" y="27"/>
                  </a:cubicBezTo>
                  <a:cubicBezTo>
                    <a:pt x="86" y="16"/>
                    <a:pt x="80" y="4"/>
                    <a:pt x="68" y="1"/>
                  </a:cubicBezTo>
                  <a:cubicBezTo>
                    <a:pt x="66" y="1"/>
                    <a:pt x="65" y="1"/>
                    <a:pt x="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a:off x="823814" y="11602966"/>
              <a:ext cx="165194" cy="241548"/>
            </a:xfrm>
            <a:custGeom>
              <a:rect b="b" l="l" r="r" t="t"/>
              <a:pathLst>
                <a:path extrusionOk="0" h="3037" w="2077">
                  <a:moveTo>
                    <a:pt x="1241" y="0"/>
                  </a:moveTo>
                  <a:cubicBezTo>
                    <a:pt x="1229" y="0"/>
                    <a:pt x="1216" y="2"/>
                    <a:pt x="1203" y="5"/>
                  </a:cubicBezTo>
                  <a:cubicBezTo>
                    <a:pt x="779" y="112"/>
                    <a:pt x="445" y="386"/>
                    <a:pt x="266" y="822"/>
                  </a:cubicBezTo>
                  <a:cubicBezTo>
                    <a:pt x="1" y="1470"/>
                    <a:pt x="199" y="2276"/>
                    <a:pt x="489" y="2915"/>
                  </a:cubicBezTo>
                  <a:cubicBezTo>
                    <a:pt x="522" y="2987"/>
                    <a:pt x="570" y="3020"/>
                    <a:pt x="642" y="3024"/>
                  </a:cubicBezTo>
                  <a:cubicBezTo>
                    <a:pt x="708" y="3028"/>
                    <a:pt x="774" y="3036"/>
                    <a:pt x="840" y="3036"/>
                  </a:cubicBezTo>
                  <a:cubicBezTo>
                    <a:pt x="859" y="3036"/>
                    <a:pt x="877" y="3036"/>
                    <a:pt x="896" y="3034"/>
                  </a:cubicBezTo>
                  <a:cubicBezTo>
                    <a:pt x="1378" y="2990"/>
                    <a:pt x="1811" y="2803"/>
                    <a:pt x="2013" y="2649"/>
                  </a:cubicBezTo>
                  <a:cubicBezTo>
                    <a:pt x="2051" y="2620"/>
                    <a:pt x="2068" y="2586"/>
                    <a:pt x="2064" y="2540"/>
                  </a:cubicBezTo>
                  <a:cubicBezTo>
                    <a:pt x="2044" y="2274"/>
                    <a:pt x="2077" y="2387"/>
                    <a:pt x="2009" y="2012"/>
                  </a:cubicBezTo>
                  <a:cubicBezTo>
                    <a:pt x="1909" y="1462"/>
                    <a:pt x="1709" y="776"/>
                    <a:pt x="1460" y="271"/>
                  </a:cubicBezTo>
                  <a:cubicBezTo>
                    <a:pt x="1357" y="60"/>
                    <a:pt x="1308" y="0"/>
                    <a:pt x="12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3"/>
            <p:cNvSpPr/>
            <p:nvPr/>
          </p:nvSpPr>
          <p:spPr>
            <a:xfrm>
              <a:off x="848232" y="11748121"/>
              <a:ext cx="144515" cy="96476"/>
            </a:xfrm>
            <a:custGeom>
              <a:rect b="b" l="l" r="r" t="t"/>
              <a:pathLst>
                <a:path extrusionOk="0" h="1213" w="1817">
                  <a:moveTo>
                    <a:pt x="1690" y="1"/>
                  </a:moveTo>
                  <a:cubicBezTo>
                    <a:pt x="1670" y="1"/>
                    <a:pt x="1640" y="13"/>
                    <a:pt x="1593" y="34"/>
                  </a:cubicBezTo>
                  <a:cubicBezTo>
                    <a:pt x="1088" y="263"/>
                    <a:pt x="602" y="384"/>
                    <a:pt x="94" y="421"/>
                  </a:cubicBezTo>
                  <a:cubicBezTo>
                    <a:pt x="31" y="426"/>
                    <a:pt x="0" y="424"/>
                    <a:pt x="13" y="482"/>
                  </a:cubicBezTo>
                  <a:cubicBezTo>
                    <a:pt x="45" y="628"/>
                    <a:pt x="179" y="956"/>
                    <a:pt x="243" y="1097"/>
                  </a:cubicBezTo>
                  <a:cubicBezTo>
                    <a:pt x="272" y="1160"/>
                    <a:pt x="315" y="1194"/>
                    <a:pt x="379" y="1198"/>
                  </a:cubicBezTo>
                  <a:cubicBezTo>
                    <a:pt x="444" y="1202"/>
                    <a:pt x="507" y="1212"/>
                    <a:pt x="572" y="1212"/>
                  </a:cubicBezTo>
                  <a:cubicBezTo>
                    <a:pt x="588" y="1212"/>
                    <a:pt x="605" y="1212"/>
                    <a:pt x="622" y="1210"/>
                  </a:cubicBezTo>
                  <a:cubicBezTo>
                    <a:pt x="1138" y="1163"/>
                    <a:pt x="1577" y="972"/>
                    <a:pt x="1771" y="818"/>
                  </a:cubicBezTo>
                  <a:cubicBezTo>
                    <a:pt x="1801" y="793"/>
                    <a:pt x="1817" y="764"/>
                    <a:pt x="1816" y="726"/>
                  </a:cubicBezTo>
                  <a:cubicBezTo>
                    <a:pt x="1798" y="405"/>
                    <a:pt x="1801" y="435"/>
                    <a:pt x="1746" y="117"/>
                  </a:cubicBezTo>
                  <a:cubicBezTo>
                    <a:pt x="1731" y="34"/>
                    <a:pt x="1723" y="1"/>
                    <a:pt x="16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3"/>
            <p:cNvSpPr/>
            <p:nvPr/>
          </p:nvSpPr>
          <p:spPr>
            <a:xfrm>
              <a:off x="901999" y="11756313"/>
              <a:ext cx="1432" cy="1352"/>
            </a:xfrm>
            <a:custGeom>
              <a:rect b="b" l="l" r="r" t="t"/>
              <a:pathLst>
                <a:path extrusionOk="0" h="17" w="18">
                  <a:moveTo>
                    <a:pt x="8" y="0"/>
                  </a:moveTo>
                  <a:cubicBezTo>
                    <a:pt x="1" y="0"/>
                    <a:pt x="0" y="13"/>
                    <a:pt x="8" y="17"/>
                  </a:cubicBezTo>
                  <a:cubicBezTo>
                    <a:pt x="9" y="17"/>
                    <a:pt x="9" y="17"/>
                    <a:pt x="10" y="17"/>
                  </a:cubicBezTo>
                  <a:cubicBezTo>
                    <a:pt x="12" y="17"/>
                    <a:pt x="16" y="14"/>
                    <a:pt x="18" y="14"/>
                  </a:cubicBezTo>
                  <a:cubicBezTo>
                    <a:pt x="18" y="9"/>
                    <a:pt x="18" y="6"/>
                    <a:pt x="15" y="4"/>
                  </a:cubicBezTo>
                  <a:cubicBezTo>
                    <a:pt x="12" y="2"/>
                    <a:pt x="10" y="0"/>
                    <a:pt x="8" y="0"/>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957993" y="11672481"/>
              <a:ext cx="21872" cy="74683"/>
            </a:xfrm>
            <a:custGeom>
              <a:rect b="b" l="l" r="r" t="t"/>
              <a:pathLst>
                <a:path extrusionOk="0" h="939" w="275">
                  <a:moveTo>
                    <a:pt x="22" y="0"/>
                  </a:moveTo>
                  <a:cubicBezTo>
                    <a:pt x="11" y="0"/>
                    <a:pt x="0" y="9"/>
                    <a:pt x="6" y="21"/>
                  </a:cubicBezTo>
                  <a:cubicBezTo>
                    <a:pt x="111" y="313"/>
                    <a:pt x="182" y="615"/>
                    <a:pt x="231" y="920"/>
                  </a:cubicBezTo>
                  <a:cubicBezTo>
                    <a:pt x="232" y="931"/>
                    <a:pt x="242" y="938"/>
                    <a:pt x="254" y="938"/>
                  </a:cubicBezTo>
                  <a:cubicBezTo>
                    <a:pt x="255" y="938"/>
                    <a:pt x="255" y="938"/>
                    <a:pt x="256" y="938"/>
                  </a:cubicBezTo>
                  <a:cubicBezTo>
                    <a:pt x="267" y="937"/>
                    <a:pt x="275" y="925"/>
                    <a:pt x="274" y="914"/>
                  </a:cubicBezTo>
                  <a:cubicBezTo>
                    <a:pt x="227" y="606"/>
                    <a:pt x="151" y="301"/>
                    <a:pt x="36" y="10"/>
                  </a:cubicBezTo>
                  <a:cubicBezTo>
                    <a:pt x="33" y="3"/>
                    <a:pt x="28" y="0"/>
                    <a:pt x="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3"/>
            <p:cNvSpPr/>
            <p:nvPr/>
          </p:nvSpPr>
          <p:spPr>
            <a:xfrm>
              <a:off x="971673" y="11492966"/>
              <a:ext cx="148174" cy="165910"/>
            </a:xfrm>
            <a:custGeom>
              <a:rect b="b" l="l" r="r" t="t"/>
              <a:pathLst>
                <a:path extrusionOk="0" h="2086" w="1863">
                  <a:moveTo>
                    <a:pt x="710" y="1"/>
                  </a:moveTo>
                  <a:cubicBezTo>
                    <a:pt x="579" y="1"/>
                    <a:pt x="457" y="43"/>
                    <a:pt x="360" y="146"/>
                  </a:cubicBezTo>
                  <a:cubicBezTo>
                    <a:pt x="199" y="317"/>
                    <a:pt x="363" y="398"/>
                    <a:pt x="293" y="854"/>
                  </a:cubicBezTo>
                  <a:cubicBezTo>
                    <a:pt x="267" y="1010"/>
                    <a:pt x="205" y="1228"/>
                    <a:pt x="158" y="1336"/>
                  </a:cubicBezTo>
                  <a:cubicBezTo>
                    <a:pt x="1" y="1690"/>
                    <a:pt x="830" y="2086"/>
                    <a:pt x="1383" y="2086"/>
                  </a:cubicBezTo>
                  <a:cubicBezTo>
                    <a:pt x="1630" y="2086"/>
                    <a:pt x="1822" y="2007"/>
                    <a:pt x="1845" y="1809"/>
                  </a:cubicBezTo>
                  <a:cubicBezTo>
                    <a:pt x="1862" y="1664"/>
                    <a:pt x="1796" y="1503"/>
                    <a:pt x="1732" y="1349"/>
                  </a:cubicBezTo>
                  <a:cubicBezTo>
                    <a:pt x="1694" y="1257"/>
                    <a:pt x="1660" y="1167"/>
                    <a:pt x="1646" y="1085"/>
                  </a:cubicBezTo>
                  <a:cubicBezTo>
                    <a:pt x="1646" y="1079"/>
                    <a:pt x="1645" y="1074"/>
                    <a:pt x="1643" y="1067"/>
                  </a:cubicBezTo>
                  <a:cubicBezTo>
                    <a:pt x="1641" y="1055"/>
                    <a:pt x="1640" y="1043"/>
                    <a:pt x="1637" y="1029"/>
                  </a:cubicBezTo>
                  <a:lnTo>
                    <a:pt x="1632" y="1005"/>
                  </a:lnTo>
                  <a:cubicBezTo>
                    <a:pt x="1627" y="968"/>
                    <a:pt x="1624" y="931"/>
                    <a:pt x="1624" y="894"/>
                  </a:cubicBezTo>
                  <a:cubicBezTo>
                    <a:pt x="1624" y="858"/>
                    <a:pt x="1626" y="824"/>
                    <a:pt x="1637" y="795"/>
                  </a:cubicBezTo>
                  <a:cubicBezTo>
                    <a:pt x="1638" y="795"/>
                    <a:pt x="1638" y="794"/>
                    <a:pt x="1638" y="793"/>
                  </a:cubicBezTo>
                  <a:cubicBezTo>
                    <a:pt x="1636" y="774"/>
                    <a:pt x="1634" y="757"/>
                    <a:pt x="1631" y="738"/>
                  </a:cubicBezTo>
                  <a:cubicBezTo>
                    <a:pt x="1630" y="726"/>
                    <a:pt x="1628" y="712"/>
                    <a:pt x="1626" y="698"/>
                  </a:cubicBezTo>
                  <a:cubicBezTo>
                    <a:pt x="1619" y="645"/>
                    <a:pt x="1609" y="601"/>
                    <a:pt x="1596" y="564"/>
                  </a:cubicBezTo>
                  <a:cubicBezTo>
                    <a:pt x="1595" y="559"/>
                    <a:pt x="1594" y="554"/>
                    <a:pt x="1593" y="551"/>
                  </a:cubicBezTo>
                  <a:cubicBezTo>
                    <a:pt x="1589" y="541"/>
                    <a:pt x="1585" y="532"/>
                    <a:pt x="1581" y="522"/>
                  </a:cubicBezTo>
                  <a:cubicBezTo>
                    <a:pt x="1555" y="454"/>
                    <a:pt x="1524" y="414"/>
                    <a:pt x="1488" y="378"/>
                  </a:cubicBezTo>
                  <a:cubicBezTo>
                    <a:pt x="1481" y="372"/>
                    <a:pt x="1474" y="367"/>
                    <a:pt x="1468" y="359"/>
                  </a:cubicBezTo>
                  <a:cubicBezTo>
                    <a:pt x="1451" y="343"/>
                    <a:pt x="1431" y="326"/>
                    <a:pt x="1412" y="308"/>
                  </a:cubicBezTo>
                  <a:cubicBezTo>
                    <a:pt x="1385" y="285"/>
                    <a:pt x="1358" y="265"/>
                    <a:pt x="1331" y="244"/>
                  </a:cubicBezTo>
                  <a:cubicBezTo>
                    <a:pt x="1220" y="162"/>
                    <a:pt x="1091" y="90"/>
                    <a:pt x="963" y="46"/>
                  </a:cubicBezTo>
                  <a:cubicBezTo>
                    <a:pt x="956" y="44"/>
                    <a:pt x="950" y="41"/>
                    <a:pt x="942" y="40"/>
                  </a:cubicBezTo>
                  <a:cubicBezTo>
                    <a:pt x="864" y="15"/>
                    <a:pt x="785" y="1"/>
                    <a:pt x="710"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3"/>
            <p:cNvSpPr/>
            <p:nvPr/>
          </p:nvSpPr>
          <p:spPr>
            <a:xfrm>
              <a:off x="1022258" y="11493523"/>
              <a:ext cx="87409" cy="106816"/>
            </a:xfrm>
            <a:custGeom>
              <a:rect b="b" l="l" r="r" t="t"/>
              <a:pathLst>
                <a:path extrusionOk="0" h="1343" w="1099">
                  <a:moveTo>
                    <a:pt x="93" y="0"/>
                  </a:moveTo>
                  <a:cubicBezTo>
                    <a:pt x="83" y="0"/>
                    <a:pt x="72" y="0"/>
                    <a:pt x="61" y="1"/>
                  </a:cubicBezTo>
                  <a:cubicBezTo>
                    <a:pt x="58" y="1"/>
                    <a:pt x="54" y="1"/>
                    <a:pt x="51" y="1"/>
                  </a:cubicBezTo>
                  <a:cubicBezTo>
                    <a:pt x="49" y="1"/>
                    <a:pt x="47" y="1"/>
                    <a:pt x="46" y="1"/>
                  </a:cubicBezTo>
                  <a:cubicBezTo>
                    <a:pt x="38" y="34"/>
                    <a:pt x="34" y="72"/>
                    <a:pt x="33" y="110"/>
                  </a:cubicBezTo>
                  <a:lnTo>
                    <a:pt x="33" y="111"/>
                  </a:lnTo>
                  <a:cubicBezTo>
                    <a:pt x="33" y="127"/>
                    <a:pt x="33" y="142"/>
                    <a:pt x="34" y="158"/>
                  </a:cubicBezTo>
                  <a:cubicBezTo>
                    <a:pt x="33" y="165"/>
                    <a:pt x="34" y="172"/>
                    <a:pt x="34" y="179"/>
                  </a:cubicBezTo>
                  <a:cubicBezTo>
                    <a:pt x="39" y="288"/>
                    <a:pt x="31" y="369"/>
                    <a:pt x="22" y="431"/>
                  </a:cubicBezTo>
                  <a:lnTo>
                    <a:pt x="21" y="438"/>
                  </a:lnTo>
                  <a:cubicBezTo>
                    <a:pt x="14" y="490"/>
                    <a:pt x="6" y="531"/>
                    <a:pt x="4" y="570"/>
                  </a:cubicBezTo>
                  <a:cubicBezTo>
                    <a:pt x="0" y="615"/>
                    <a:pt x="5" y="656"/>
                    <a:pt x="28" y="708"/>
                  </a:cubicBezTo>
                  <a:cubicBezTo>
                    <a:pt x="108" y="890"/>
                    <a:pt x="244" y="1028"/>
                    <a:pt x="396" y="1150"/>
                  </a:cubicBezTo>
                  <a:cubicBezTo>
                    <a:pt x="524" y="1254"/>
                    <a:pt x="680" y="1294"/>
                    <a:pt x="837" y="1322"/>
                  </a:cubicBezTo>
                  <a:cubicBezTo>
                    <a:pt x="914" y="1335"/>
                    <a:pt x="991" y="1342"/>
                    <a:pt x="1071" y="1342"/>
                  </a:cubicBezTo>
                  <a:cubicBezTo>
                    <a:pt x="1080" y="1342"/>
                    <a:pt x="1089" y="1342"/>
                    <a:pt x="1098" y="1342"/>
                  </a:cubicBezTo>
                  <a:cubicBezTo>
                    <a:pt x="1061" y="1250"/>
                    <a:pt x="1026" y="1160"/>
                    <a:pt x="1010" y="1075"/>
                  </a:cubicBezTo>
                  <a:cubicBezTo>
                    <a:pt x="1010" y="1069"/>
                    <a:pt x="1009" y="1064"/>
                    <a:pt x="1007" y="1058"/>
                  </a:cubicBezTo>
                  <a:cubicBezTo>
                    <a:pt x="1005" y="1044"/>
                    <a:pt x="1004" y="1032"/>
                    <a:pt x="1001" y="1019"/>
                  </a:cubicBezTo>
                  <a:lnTo>
                    <a:pt x="996" y="996"/>
                  </a:lnTo>
                  <a:cubicBezTo>
                    <a:pt x="991" y="958"/>
                    <a:pt x="988" y="921"/>
                    <a:pt x="988" y="884"/>
                  </a:cubicBezTo>
                  <a:cubicBezTo>
                    <a:pt x="989" y="853"/>
                    <a:pt x="991" y="822"/>
                    <a:pt x="1001" y="790"/>
                  </a:cubicBezTo>
                  <a:lnTo>
                    <a:pt x="1001" y="787"/>
                  </a:lnTo>
                  <a:cubicBezTo>
                    <a:pt x="1002" y="787"/>
                    <a:pt x="1002" y="786"/>
                    <a:pt x="1002" y="784"/>
                  </a:cubicBezTo>
                  <a:cubicBezTo>
                    <a:pt x="1000" y="766"/>
                    <a:pt x="998" y="748"/>
                    <a:pt x="995" y="730"/>
                  </a:cubicBezTo>
                  <a:cubicBezTo>
                    <a:pt x="994" y="717"/>
                    <a:pt x="993" y="703"/>
                    <a:pt x="990" y="690"/>
                  </a:cubicBezTo>
                  <a:cubicBezTo>
                    <a:pt x="990" y="686"/>
                    <a:pt x="990" y="681"/>
                    <a:pt x="989" y="678"/>
                  </a:cubicBezTo>
                  <a:cubicBezTo>
                    <a:pt x="988" y="663"/>
                    <a:pt x="985" y="649"/>
                    <a:pt x="983" y="637"/>
                  </a:cubicBezTo>
                  <a:cubicBezTo>
                    <a:pt x="978" y="608"/>
                    <a:pt x="971" y="582"/>
                    <a:pt x="963" y="556"/>
                  </a:cubicBezTo>
                  <a:cubicBezTo>
                    <a:pt x="960" y="551"/>
                    <a:pt x="959" y="546"/>
                    <a:pt x="958" y="542"/>
                  </a:cubicBezTo>
                  <a:cubicBezTo>
                    <a:pt x="954" y="532"/>
                    <a:pt x="950" y="524"/>
                    <a:pt x="947" y="514"/>
                  </a:cubicBezTo>
                  <a:cubicBezTo>
                    <a:pt x="930" y="474"/>
                    <a:pt x="909" y="437"/>
                    <a:pt x="880" y="401"/>
                  </a:cubicBezTo>
                  <a:cubicBezTo>
                    <a:pt x="876" y="395"/>
                    <a:pt x="872" y="391"/>
                    <a:pt x="868" y="387"/>
                  </a:cubicBezTo>
                  <a:cubicBezTo>
                    <a:pt x="863" y="382"/>
                    <a:pt x="858" y="375"/>
                    <a:pt x="852" y="370"/>
                  </a:cubicBezTo>
                  <a:cubicBezTo>
                    <a:pt x="845" y="364"/>
                    <a:pt x="839" y="359"/>
                    <a:pt x="832" y="351"/>
                  </a:cubicBezTo>
                  <a:cubicBezTo>
                    <a:pt x="820" y="340"/>
                    <a:pt x="806" y="329"/>
                    <a:pt x="795" y="316"/>
                  </a:cubicBezTo>
                  <a:cubicBezTo>
                    <a:pt x="788" y="311"/>
                    <a:pt x="783" y="306"/>
                    <a:pt x="776" y="301"/>
                  </a:cubicBezTo>
                  <a:cubicBezTo>
                    <a:pt x="749" y="278"/>
                    <a:pt x="722" y="258"/>
                    <a:pt x="696" y="237"/>
                  </a:cubicBezTo>
                  <a:cubicBezTo>
                    <a:pt x="567" y="141"/>
                    <a:pt x="442" y="77"/>
                    <a:pt x="327" y="39"/>
                  </a:cubicBezTo>
                  <a:cubicBezTo>
                    <a:pt x="321" y="37"/>
                    <a:pt x="314" y="34"/>
                    <a:pt x="306" y="33"/>
                  </a:cubicBezTo>
                  <a:cubicBezTo>
                    <a:pt x="260" y="19"/>
                    <a:pt x="216" y="10"/>
                    <a:pt x="173" y="5"/>
                  </a:cubicBezTo>
                  <a:cubicBezTo>
                    <a:pt x="159" y="4"/>
                    <a:pt x="144" y="2"/>
                    <a:pt x="132" y="1"/>
                  </a:cubicBezTo>
                  <a:cubicBezTo>
                    <a:pt x="119" y="0"/>
                    <a:pt x="106" y="0"/>
                    <a:pt x="93" y="0"/>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a:off x="942960" y="11322837"/>
              <a:ext cx="220073" cy="246718"/>
            </a:xfrm>
            <a:custGeom>
              <a:rect b="b" l="l" r="r" t="t"/>
              <a:pathLst>
                <a:path extrusionOk="0" h="3102" w="2767">
                  <a:moveTo>
                    <a:pt x="1345" y="0"/>
                  </a:moveTo>
                  <a:cubicBezTo>
                    <a:pt x="1237" y="0"/>
                    <a:pt x="1128" y="11"/>
                    <a:pt x="1022" y="28"/>
                  </a:cubicBezTo>
                  <a:cubicBezTo>
                    <a:pt x="285" y="148"/>
                    <a:pt x="1" y="959"/>
                    <a:pt x="215" y="1820"/>
                  </a:cubicBezTo>
                  <a:cubicBezTo>
                    <a:pt x="439" y="2721"/>
                    <a:pt x="1070" y="3102"/>
                    <a:pt x="1645" y="3102"/>
                  </a:cubicBezTo>
                  <a:cubicBezTo>
                    <a:pt x="2163" y="3102"/>
                    <a:pt x="2636" y="2792"/>
                    <a:pt x="2724" y="2277"/>
                  </a:cubicBezTo>
                  <a:cubicBezTo>
                    <a:pt x="2767" y="2028"/>
                    <a:pt x="2741" y="1796"/>
                    <a:pt x="2660" y="1558"/>
                  </a:cubicBezTo>
                  <a:lnTo>
                    <a:pt x="2656" y="1547"/>
                  </a:lnTo>
                  <a:cubicBezTo>
                    <a:pt x="2576" y="1304"/>
                    <a:pt x="2516" y="1055"/>
                    <a:pt x="2434" y="812"/>
                  </a:cubicBezTo>
                  <a:cubicBezTo>
                    <a:pt x="2349" y="557"/>
                    <a:pt x="2213" y="323"/>
                    <a:pt x="1986" y="172"/>
                  </a:cubicBezTo>
                  <a:cubicBezTo>
                    <a:pt x="1795" y="46"/>
                    <a:pt x="1571" y="0"/>
                    <a:pt x="1345"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3"/>
            <p:cNvSpPr/>
            <p:nvPr/>
          </p:nvSpPr>
          <p:spPr>
            <a:xfrm>
              <a:off x="1107919" y="11409293"/>
              <a:ext cx="28314" cy="15271"/>
            </a:xfrm>
            <a:custGeom>
              <a:rect b="b" l="l" r="r" t="t"/>
              <a:pathLst>
                <a:path extrusionOk="0" h="192" w="356">
                  <a:moveTo>
                    <a:pt x="189" y="1"/>
                  </a:moveTo>
                  <a:cubicBezTo>
                    <a:pt x="96" y="1"/>
                    <a:pt x="1" y="40"/>
                    <a:pt x="12" y="114"/>
                  </a:cubicBezTo>
                  <a:cubicBezTo>
                    <a:pt x="21" y="166"/>
                    <a:pt x="99" y="192"/>
                    <a:pt x="179" y="192"/>
                  </a:cubicBezTo>
                  <a:cubicBezTo>
                    <a:pt x="267" y="192"/>
                    <a:pt x="356" y="160"/>
                    <a:pt x="353" y="98"/>
                  </a:cubicBezTo>
                  <a:cubicBezTo>
                    <a:pt x="350" y="32"/>
                    <a:pt x="271" y="1"/>
                    <a:pt x="1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3"/>
            <p:cNvSpPr/>
            <p:nvPr/>
          </p:nvSpPr>
          <p:spPr>
            <a:xfrm>
              <a:off x="1029019" y="11421701"/>
              <a:ext cx="30780" cy="16384"/>
            </a:xfrm>
            <a:custGeom>
              <a:rect b="b" l="l" r="r" t="t"/>
              <a:pathLst>
                <a:path extrusionOk="0" h="206" w="387">
                  <a:moveTo>
                    <a:pt x="247" y="1"/>
                  </a:moveTo>
                  <a:cubicBezTo>
                    <a:pt x="138" y="1"/>
                    <a:pt x="1" y="73"/>
                    <a:pt x="37" y="158"/>
                  </a:cubicBezTo>
                  <a:cubicBezTo>
                    <a:pt x="51" y="191"/>
                    <a:pt x="93" y="206"/>
                    <a:pt x="143" y="206"/>
                  </a:cubicBezTo>
                  <a:cubicBezTo>
                    <a:pt x="248" y="206"/>
                    <a:pt x="386" y="143"/>
                    <a:pt x="364" y="66"/>
                  </a:cubicBezTo>
                  <a:cubicBezTo>
                    <a:pt x="351" y="20"/>
                    <a:pt x="303" y="1"/>
                    <a:pt x="24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3"/>
            <p:cNvSpPr/>
            <p:nvPr/>
          </p:nvSpPr>
          <p:spPr>
            <a:xfrm>
              <a:off x="1038882" y="11449141"/>
              <a:ext cx="22827" cy="10976"/>
            </a:xfrm>
            <a:custGeom>
              <a:rect b="b" l="l" r="r" t="t"/>
              <a:pathLst>
                <a:path extrusionOk="0" h="138" w="287">
                  <a:moveTo>
                    <a:pt x="157" y="0"/>
                  </a:moveTo>
                  <a:cubicBezTo>
                    <a:pt x="92" y="0"/>
                    <a:pt x="28" y="35"/>
                    <a:pt x="7" y="105"/>
                  </a:cubicBezTo>
                  <a:cubicBezTo>
                    <a:pt x="0" y="123"/>
                    <a:pt x="16" y="138"/>
                    <a:pt x="31" y="138"/>
                  </a:cubicBezTo>
                  <a:cubicBezTo>
                    <a:pt x="39" y="138"/>
                    <a:pt x="47" y="134"/>
                    <a:pt x="51" y="126"/>
                  </a:cubicBezTo>
                  <a:cubicBezTo>
                    <a:pt x="58" y="112"/>
                    <a:pt x="72" y="95"/>
                    <a:pt x="86" y="85"/>
                  </a:cubicBezTo>
                  <a:cubicBezTo>
                    <a:pt x="104" y="70"/>
                    <a:pt x="124" y="65"/>
                    <a:pt x="144" y="65"/>
                  </a:cubicBezTo>
                  <a:cubicBezTo>
                    <a:pt x="173" y="65"/>
                    <a:pt x="202" y="75"/>
                    <a:pt x="228" y="88"/>
                  </a:cubicBezTo>
                  <a:cubicBezTo>
                    <a:pt x="233" y="90"/>
                    <a:pt x="237" y="91"/>
                    <a:pt x="242" y="91"/>
                  </a:cubicBezTo>
                  <a:cubicBezTo>
                    <a:pt x="270" y="91"/>
                    <a:pt x="287" y="48"/>
                    <a:pt x="258" y="31"/>
                  </a:cubicBezTo>
                  <a:cubicBezTo>
                    <a:pt x="228" y="11"/>
                    <a:pt x="192" y="0"/>
                    <a:pt x="1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3"/>
            <p:cNvSpPr/>
            <p:nvPr/>
          </p:nvSpPr>
          <p:spPr>
            <a:xfrm>
              <a:off x="1117384" y="11437927"/>
              <a:ext cx="22827" cy="11135"/>
            </a:xfrm>
            <a:custGeom>
              <a:rect b="b" l="l" r="r" t="t"/>
              <a:pathLst>
                <a:path extrusionOk="0" h="140" w="287">
                  <a:moveTo>
                    <a:pt x="156" y="1"/>
                  </a:moveTo>
                  <a:cubicBezTo>
                    <a:pt x="91" y="1"/>
                    <a:pt x="28" y="36"/>
                    <a:pt x="8" y="106"/>
                  </a:cubicBezTo>
                  <a:cubicBezTo>
                    <a:pt x="1" y="124"/>
                    <a:pt x="16" y="139"/>
                    <a:pt x="31" y="139"/>
                  </a:cubicBezTo>
                  <a:cubicBezTo>
                    <a:pt x="39" y="139"/>
                    <a:pt x="46" y="136"/>
                    <a:pt x="51" y="126"/>
                  </a:cubicBezTo>
                  <a:cubicBezTo>
                    <a:pt x="59" y="113"/>
                    <a:pt x="71" y="95"/>
                    <a:pt x="86" y="85"/>
                  </a:cubicBezTo>
                  <a:cubicBezTo>
                    <a:pt x="103" y="71"/>
                    <a:pt x="123" y="66"/>
                    <a:pt x="143" y="66"/>
                  </a:cubicBezTo>
                  <a:cubicBezTo>
                    <a:pt x="172" y="66"/>
                    <a:pt x="202" y="77"/>
                    <a:pt x="229" y="89"/>
                  </a:cubicBezTo>
                  <a:cubicBezTo>
                    <a:pt x="233" y="91"/>
                    <a:pt x="238" y="92"/>
                    <a:pt x="242" y="92"/>
                  </a:cubicBezTo>
                  <a:cubicBezTo>
                    <a:pt x="270" y="92"/>
                    <a:pt x="287" y="50"/>
                    <a:pt x="257" y="33"/>
                  </a:cubicBezTo>
                  <a:cubicBezTo>
                    <a:pt x="228" y="11"/>
                    <a:pt x="192" y="1"/>
                    <a:pt x="15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a:off x="1070696" y="11494955"/>
              <a:ext cx="35632" cy="10817"/>
            </a:xfrm>
            <a:custGeom>
              <a:rect b="b" l="l" r="r" t="t"/>
              <a:pathLst>
                <a:path extrusionOk="0" h="136" w="448">
                  <a:moveTo>
                    <a:pt x="161" y="1"/>
                  </a:moveTo>
                  <a:cubicBezTo>
                    <a:pt x="112" y="1"/>
                    <a:pt x="63" y="10"/>
                    <a:pt x="17" y="28"/>
                  </a:cubicBezTo>
                  <a:cubicBezTo>
                    <a:pt x="5" y="34"/>
                    <a:pt x="0" y="45"/>
                    <a:pt x="4" y="56"/>
                  </a:cubicBezTo>
                  <a:cubicBezTo>
                    <a:pt x="7" y="66"/>
                    <a:pt x="15" y="71"/>
                    <a:pt x="23" y="71"/>
                  </a:cubicBezTo>
                  <a:cubicBezTo>
                    <a:pt x="26" y="71"/>
                    <a:pt x="29" y="70"/>
                    <a:pt x="31" y="69"/>
                  </a:cubicBezTo>
                  <a:cubicBezTo>
                    <a:pt x="75" y="53"/>
                    <a:pt x="120" y="45"/>
                    <a:pt x="166" y="45"/>
                  </a:cubicBezTo>
                  <a:cubicBezTo>
                    <a:pt x="255" y="45"/>
                    <a:pt x="343" y="75"/>
                    <a:pt x="411" y="131"/>
                  </a:cubicBezTo>
                  <a:cubicBezTo>
                    <a:pt x="414" y="134"/>
                    <a:pt x="418" y="136"/>
                    <a:pt x="422" y="136"/>
                  </a:cubicBezTo>
                  <a:cubicBezTo>
                    <a:pt x="435" y="136"/>
                    <a:pt x="447" y="118"/>
                    <a:pt x="434" y="106"/>
                  </a:cubicBezTo>
                  <a:cubicBezTo>
                    <a:pt x="360" y="38"/>
                    <a:pt x="261" y="1"/>
                    <a:pt x="1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3"/>
            <p:cNvSpPr/>
            <p:nvPr/>
          </p:nvSpPr>
          <p:spPr>
            <a:xfrm>
              <a:off x="1085649" y="11453913"/>
              <a:ext cx="21077" cy="25531"/>
            </a:xfrm>
            <a:custGeom>
              <a:rect b="b" l="l" r="r" t="t"/>
              <a:pathLst>
                <a:path extrusionOk="0" h="321" w="265">
                  <a:moveTo>
                    <a:pt x="107" y="1"/>
                  </a:moveTo>
                  <a:cubicBezTo>
                    <a:pt x="101" y="1"/>
                    <a:pt x="95" y="4"/>
                    <a:pt x="92" y="9"/>
                  </a:cubicBezTo>
                  <a:cubicBezTo>
                    <a:pt x="86" y="18"/>
                    <a:pt x="89" y="30"/>
                    <a:pt x="97" y="35"/>
                  </a:cubicBezTo>
                  <a:cubicBezTo>
                    <a:pt x="127" y="54"/>
                    <a:pt x="155" y="76"/>
                    <a:pt x="172" y="104"/>
                  </a:cubicBezTo>
                  <a:cubicBezTo>
                    <a:pt x="237" y="211"/>
                    <a:pt x="106" y="284"/>
                    <a:pt x="14" y="294"/>
                  </a:cubicBezTo>
                  <a:cubicBezTo>
                    <a:pt x="7" y="295"/>
                    <a:pt x="1" y="302"/>
                    <a:pt x="0" y="308"/>
                  </a:cubicBezTo>
                  <a:cubicBezTo>
                    <a:pt x="2" y="315"/>
                    <a:pt x="7" y="321"/>
                    <a:pt x="13" y="321"/>
                  </a:cubicBezTo>
                  <a:cubicBezTo>
                    <a:pt x="14" y="321"/>
                    <a:pt x="15" y="321"/>
                    <a:pt x="16" y="321"/>
                  </a:cubicBezTo>
                  <a:cubicBezTo>
                    <a:pt x="55" y="317"/>
                    <a:pt x="93" y="310"/>
                    <a:pt x="131" y="293"/>
                  </a:cubicBezTo>
                  <a:cubicBezTo>
                    <a:pt x="210" y="263"/>
                    <a:pt x="264" y="154"/>
                    <a:pt x="208" y="79"/>
                  </a:cubicBezTo>
                  <a:cubicBezTo>
                    <a:pt x="184" y="45"/>
                    <a:pt x="150" y="20"/>
                    <a:pt x="114" y="2"/>
                  </a:cubicBezTo>
                  <a:cubicBezTo>
                    <a:pt x="112" y="1"/>
                    <a:pt x="109" y="1"/>
                    <a:pt x="1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3"/>
            <p:cNvSpPr/>
            <p:nvPr/>
          </p:nvSpPr>
          <p:spPr>
            <a:xfrm>
              <a:off x="978911" y="11475866"/>
              <a:ext cx="12248" cy="13203"/>
            </a:xfrm>
            <a:custGeom>
              <a:rect b="b" l="l" r="r" t="t"/>
              <a:pathLst>
                <a:path extrusionOk="0" h="166" w="154">
                  <a:moveTo>
                    <a:pt x="25" y="0"/>
                  </a:moveTo>
                  <a:cubicBezTo>
                    <a:pt x="21" y="0"/>
                    <a:pt x="17" y="1"/>
                    <a:pt x="14" y="3"/>
                  </a:cubicBezTo>
                  <a:cubicBezTo>
                    <a:pt x="3" y="11"/>
                    <a:pt x="0" y="23"/>
                    <a:pt x="6" y="33"/>
                  </a:cubicBezTo>
                  <a:cubicBezTo>
                    <a:pt x="39" y="84"/>
                    <a:pt x="73" y="124"/>
                    <a:pt x="119" y="162"/>
                  </a:cubicBezTo>
                  <a:cubicBezTo>
                    <a:pt x="123" y="164"/>
                    <a:pt x="126" y="166"/>
                    <a:pt x="130" y="166"/>
                  </a:cubicBezTo>
                  <a:cubicBezTo>
                    <a:pt x="142" y="166"/>
                    <a:pt x="154" y="149"/>
                    <a:pt x="143" y="137"/>
                  </a:cubicBezTo>
                  <a:cubicBezTo>
                    <a:pt x="109" y="99"/>
                    <a:pt x="73" y="52"/>
                    <a:pt x="42" y="11"/>
                  </a:cubicBezTo>
                  <a:cubicBezTo>
                    <a:pt x="38" y="4"/>
                    <a:pt x="32" y="0"/>
                    <a:pt x="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a:off x="1016770" y="11478649"/>
              <a:ext cx="45096" cy="31337"/>
            </a:xfrm>
            <a:custGeom>
              <a:rect b="b" l="l" r="r" t="t"/>
              <a:pathLst>
                <a:path extrusionOk="0" h="394" w="567">
                  <a:moveTo>
                    <a:pt x="313" y="0"/>
                  </a:moveTo>
                  <a:cubicBezTo>
                    <a:pt x="294" y="0"/>
                    <a:pt x="274" y="1"/>
                    <a:pt x="254" y="4"/>
                  </a:cubicBezTo>
                  <a:cubicBezTo>
                    <a:pt x="101" y="27"/>
                    <a:pt x="1" y="140"/>
                    <a:pt x="17" y="229"/>
                  </a:cubicBezTo>
                  <a:cubicBezTo>
                    <a:pt x="34" y="340"/>
                    <a:pt x="142" y="393"/>
                    <a:pt x="265" y="393"/>
                  </a:cubicBezTo>
                  <a:cubicBezTo>
                    <a:pt x="287" y="393"/>
                    <a:pt x="308" y="392"/>
                    <a:pt x="330" y="388"/>
                  </a:cubicBezTo>
                  <a:cubicBezTo>
                    <a:pt x="459" y="369"/>
                    <a:pt x="566" y="254"/>
                    <a:pt x="547" y="158"/>
                  </a:cubicBezTo>
                  <a:cubicBezTo>
                    <a:pt x="525" y="53"/>
                    <a:pt x="427" y="0"/>
                    <a:pt x="313" y="0"/>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1125577" y="11466162"/>
              <a:ext cx="44858" cy="31416"/>
            </a:xfrm>
            <a:custGeom>
              <a:rect b="b" l="l" r="r" t="t"/>
              <a:pathLst>
                <a:path extrusionOk="0" h="395" w="564">
                  <a:moveTo>
                    <a:pt x="302" y="0"/>
                  </a:moveTo>
                  <a:cubicBezTo>
                    <a:pt x="284" y="0"/>
                    <a:pt x="265" y="1"/>
                    <a:pt x="246" y="4"/>
                  </a:cubicBezTo>
                  <a:cubicBezTo>
                    <a:pt x="107" y="25"/>
                    <a:pt x="0" y="112"/>
                    <a:pt x="14" y="236"/>
                  </a:cubicBezTo>
                  <a:cubicBezTo>
                    <a:pt x="23" y="323"/>
                    <a:pt x="135" y="394"/>
                    <a:pt x="251" y="394"/>
                  </a:cubicBezTo>
                  <a:cubicBezTo>
                    <a:pt x="265" y="394"/>
                    <a:pt x="278" y="393"/>
                    <a:pt x="292" y="391"/>
                  </a:cubicBezTo>
                  <a:cubicBezTo>
                    <a:pt x="441" y="370"/>
                    <a:pt x="564" y="278"/>
                    <a:pt x="542" y="149"/>
                  </a:cubicBezTo>
                  <a:cubicBezTo>
                    <a:pt x="533" y="69"/>
                    <a:pt x="430" y="0"/>
                    <a:pt x="302" y="0"/>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3"/>
            <p:cNvSpPr/>
            <p:nvPr/>
          </p:nvSpPr>
          <p:spPr>
            <a:xfrm>
              <a:off x="1037529" y="11284102"/>
              <a:ext cx="160740" cy="130517"/>
            </a:xfrm>
            <a:custGeom>
              <a:rect b="b" l="l" r="r" t="t"/>
              <a:pathLst>
                <a:path extrusionOk="0" h="1641" w="2021">
                  <a:moveTo>
                    <a:pt x="633" y="1"/>
                  </a:moveTo>
                  <a:cubicBezTo>
                    <a:pt x="495" y="1"/>
                    <a:pt x="361" y="44"/>
                    <a:pt x="249" y="143"/>
                  </a:cubicBezTo>
                  <a:cubicBezTo>
                    <a:pt x="0" y="365"/>
                    <a:pt x="95" y="699"/>
                    <a:pt x="368" y="848"/>
                  </a:cubicBezTo>
                  <a:cubicBezTo>
                    <a:pt x="530" y="935"/>
                    <a:pt x="666" y="895"/>
                    <a:pt x="834" y="914"/>
                  </a:cubicBezTo>
                  <a:cubicBezTo>
                    <a:pt x="1005" y="934"/>
                    <a:pt x="1125" y="1094"/>
                    <a:pt x="1183" y="1243"/>
                  </a:cubicBezTo>
                  <a:cubicBezTo>
                    <a:pt x="1298" y="1531"/>
                    <a:pt x="1481" y="1641"/>
                    <a:pt x="1621" y="1641"/>
                  </a:cubicBezTo>
                  <a:cubicBezTo>
                    <a:pt x="1671" y="1641"/>
                    <a:pt x="1715" y="1627"/>
                    <a:pt x="1749" y="1602"/>
                  </a:cubicBezTo>
                  <a:cubicBezTo>
                    <a:pt x="2020" y="1410"/>
                    <a:pt x="1953" y="989"/>
                    <a:pt x="1677" y="869"/>
                  </a:cubicBezTo>
                  <a:cubicBezTo>
                    <a:pt x="1395" y="748"/>
                    <a:pt x="1467" y="366"/>
                    <a:pt x="1041" y="119"/>
                  </a:cubicBezTo>
                  <a:cubicBezTo>
                    <a:pt x="912" y="44"/>
                    <a:pt x="771" y="1"/>
                    <a:pt x="6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3"/>
            <p:cNvSpPr/>
            <p:nvPr/>
          </p:nvSpPr>
          <p:spPr>
            <a:xfrm>
              <a:off x="1126372" y="11321246"/>
              <a:ext cx="47244" cy="75479"/>
            </a:xfrm>
            <a:custGeom>
              <a:rect b="b" l="l" r="r" t="t"/>
              <a:pathLst>
                <a:path extrusionOk="0" h="949" w="594">
                  <a:moveTo>
                    <a:pt x="64" y="1"/>
                  </a:moveTo>
                  <a:cubicBezTo>
                    <a:pt x="56" y="1"/>
                    <a:pt x="48" y="6"/>
                    <a:pt x="47" y="16"/>
                  </a:cubicBezTo>
                  <a:cubicBezTo>
                    <a:pt x="1" y="405"/>
                    <a:pt x="534" y="546"/>
                    <a:pt x="499" y="926"/>
                  </a:cubicBezTo>
                  <a:cubicBezTo>
                    <a:pt x="497" y="941"/>
                    <a:pt x="509" y="949"/>
                    <a:pt x="520" y="949"/>
                  </a:cubicBezTo>
                  <a:cubicBezTo>
                    <a:pt x="530" y="949"/>
                    <a:pt x="540" y="943"/>
                    <a:pt x="542" y="930"/>
                  </a:cubicBezTo>
                  <a:cubicBezTo>
                    <a:pt x="593" y="536"/>
                    <a:pt x="54" y="400"/>
                    <a:pt x="81" y="17"/>
                  </a:cubicBezTo>
                  <a:cubicBezTo>
                    <a:pt x="81" y="6"/>
                    <a:pt x="73" y="1"/>
                    <a:pt x="64" y="1"/>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p:nvPr/>
          </p:nvSpPr>
          <p:spPr>
            <a:xfrm>
              <a:off x="868752" y="11285454"/>
              <a:ext cx="230572" cy="375167"/>
            </a:xfrm>
            <a:custGeom>
              <a:rect b="b" l="l" r="r" t="t"/>
              <a:pathLst>
                <a:path extrusionOk="0" h="4717" w="2899">
                  <a:moveTo>
                    <a:pt x="1958" y="0"/>
                  </a:moveTo>
                  <a:cubicBezTo>
                    <a:pt x="1698" y="0"/>
                    <a:pt x="1460" y="118"/>
                    <a:pt x="1318" y="281"/>
                  </a:cubicBezTo>
                  <a:cubicBezTo>
                    <a:pt x="1174" y="447"/>
                    <a:pt x="1122" y="589"/>
                    <a:pt x="888" y="652"/>
                  </a:cubicBezTo>
                  <a:cubicBezTo>
                    <a:pt x="557" y="742"/>
                    <a:pt x="324" y="856"/>
                    <a:pt x="184" y="1167"/>
                  </a:cubicBezTo>
                  <a:cubicBezTo>
                    <a:pt x="5" y="1560"/>
                    <a:pt x="110" y="2001"/>
                    <a:pt x="332" y="2330"/>
                  </a:cubicBezTo>
                  <a:cubicBezTo>
                    <a:pt x="430" y="2478"/>
                    <a:pt x="518" y="2627"/>
                    <a:pt x="512" y="2811"/>
                  </a:cubicBezTo>
                  <a:cubicBezTo>
                    <a:pt x="506" y="2942"/>
                    <a:pt x="483" y="3068"/>
                    <a:pt x="382" y="3164"/>
                  </a:cubicBezTo>
                  <a:cubicBezTo>
                    <a:pt x="297" y="3245"/>
                    <a:pt x="132" y="3481"/>
                    <a:pt x="43" y="3787"/>
                  </a:cubicBezTo>
                  <a:cubicBezTo>
                    <a:pt x="1" y="3927"/>
                    <a:pt x="0" y="4071"/>
                    <a:pt x="26" y="4214"/>
                  </a:cubicBezTo>
                  <a:cubicBezTo>
                    <a:pt x="87" y="4552"/>
                    <a:pt x="323" y="4717"/>
                    <a:pt x="531" y="4717"/>
                  </a:cubicBezTo>
                  <a:cubicBezTo>
                    <a:pt x="568" y="4717"/>
                    <a:pt x="605" y="4711"/>
                    <a:pt x="640" y="4700"/>
                  </a:cubicBezTo>
                  <a:cubicBezTo>
                    <a:pt x="890" y="4622"/>
                    <a:pt x="947" y="4463"/>
                    <a:pt x="1031" y="4373"/>
                  </a:cubicBezTo>
                  <a:cubicBezTo>
                    <a:pt x="1111" y="4289"/>
                    <a:pt x="1168" y="4258"/>
                    <a:pt x="1218" y="4258"/>
                  </a:cubicBezTo>
                  <a:cubicBezTo>
                    <a:pt x="1362" y="4258"/>
                    <a:pt x="1441" y="4515"/>
                    <a:pt x="1792" y="4515"/>
                  </a:cubicBezTo>
                  <a:cubicBezTo>
                    <a:pt x="1825" y="4515"/>
                    <a:pt x="1861" y="4512"/>
                    <a:pt x="1899" y="4507"/>
                  </a:cubicBezTo>
                  <a:cubicBezTo>
                    <a:pt x="2393" y="4444"/>
                    <a:pt x="2493" y="3825"/>
                    <a:pt x="2122" y="3553"/>
                  </a:cubicBezTo>
                  <a:cubicBezTo>
                    <a:pt x="1956" y="3432"/>
                    <a:pt x="1832" y="3322"/>
                    <a:pt x="1807" y="3142"/>
                  </a:cubicBezTo>
                  <a:cubicBezTo>
                    <a:pt x="1786" y="2980"/>
                    <a:pt x="1702" y="2853"/>
                    <a:pt x="1556" y="2770"/>
                  </a:cubicBezTo>
                  <a:cubicBezTo>
                    <a:pt x="1047" y="2477"/>
                    <a:pt x="1098" y="2212"/>
                    <a:pt x="1383" y="2104"/>
                  </a:cubicBezTo>
                  <a:cubicBezTo>
                    <a:pt x="1415" y="2093"/>
                    <a:pt x="1447" y="2083"/>
                    <a:pt x="1479" y="2071"/>
                  </a:cubicBezTo>
                  <a:cubicBezTo>
                    <a:pt x="1631" y="2010"/>
                    <a:pt x="1749" y="1833"/>
                    <a:pt x="1713" y="1683"/>
                  </a:cubicBezTo>
                  <a:cubicBezTo>
                    <a:pt x="1648" y="1415"/>
                    <a:pt x="1802" y="1103"/>
                    <a:pt x="2079" y="1085"/>
                  </a:cubicBezTo>
                  <a:cubicBezTo>
                    <a:pt x="2259" y="1075"/>
                    <a:pt x="2351" y="1094"/>
                    <a:pt x="2492" y="1019"/>
                  </a:cubicBezTo>
                  <a:cubicBezTo>
                    <a:pt x="2899" y="804"/>
                    <a:pt x="2675" y="211"/>
                    <a:pt x="2262" y="55"/>
                  </a:cubicBezTo>
                  <a:cubicBezTo>
                    <a:pt x="2160" y="17"/>
                    <a:pt x="2058" y="0"/>
                    <a:pt x="19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a:off x="892852" y="11298816"/>
              <a:ext cx="123518" cy="326730"/>
            </a:xfrm>
            <a:custGeom>
              <a:rect b="b" l="l" r="r" t="t"/>
              <a:pathLst>
                <a:path extrusionOk="0" h="4108" w="1553">
                  <a:moveTo>
                    <a:pt x="1529" y="0"/>
                  </a:moveTo>
                  <a:cubicBezTo>
                    <a:pt x="1525" y="0"/>
                    <a:pt x="1522" y="2"/>
                    <a:pt x="1518" y="5"/>
                  </a:cubicBezTo>
                  <a:cubicBezTo>
                    <a:pt x="1324" y="109"/>
                    <a:pt x="1280" y="334"/>
                    <a:pt x="1153" y="493"/>
                  </a:cubicBezTo>
                  <a:cubicBezTo>
                    <a:pt x="950" y="744"/>
                    <a:pt x="583" y="699"/>
                    <a:pt x="348" y="907"/>
                  </a:cubicBezTo>
                  <a:cubicBezTo>
                    <a:pt x="75" y="1110"/>
                    <a:pt x="102" y="1494"/>
                    <a:pt x="243" y="1770"/>
                  </a:cubicBezTo>
                  <a:cubicBezTo>
                    <a:pt x="389" y="2089"/>
                    <a:pt x="527" y="2439"/>
                    <a:pt x="413" y="2787"/>
                  </a:cubicBezTo>
                  <a:cubicBezTo>
                    <a:pt x="339" y="3032"/>
                    <a:pt x="172" y="3231"/>
                    <a:pt x="86" y="3477"/>
                  </a:cubicBezTo>
                  <a:cubicBezTo>
                    <a:pt x="14" y="3671"/>
                    <a:pt x="0" y="3892"/>
                    <a:pt x="64" y="4092"/>
                  </a:cubicBezTo>
                  <a:cubicBezTo>
                    <a:pt x="66" y="4101"/>
                    <a:pt x="75" y="4108"/>
                    <a:pt x="84" y="4108"/>
                  </a:cubicBezTo>
                  <a:cubicBezTo>
                    <a:pt x="86" y="4108"/>
                    <a:pt x="88" y="4107"/>
                    <a:pt x="90" y="4106"/>
                  </a:cubicBezTo>
                  <a:cubicBezTo>
                    <a:pt x="102" y="4102"/>
                    <a:pt x="108" y="4091"/>
                    <a:pt x="105" y="4080"/>
                  </a:cubicBezTo>
                  <a:cubicBezTo>
                    <a:pt x="45" y="3888"/>
                    <a:pt x="57" y="3680"/>
                    <a:pt x="127" y="3491"/>
                  </a:cubicBezTo>
                  <a:cubicBezTo>
                    <a:pt x="210" y="3254"/>
                    <a:pt x="382" y="3046"/>
                    <a:pt x="455" y="2798"/>
                  </a:cubicBezTo>
                  <a:cubicBezTo>
                    <a:pt x="574" y="2444"/>
                    <a:pt x="434" y="2070"/>
                    <a:pt x="285" y="1751"/>
                  </a:cubicBezTo>
                  <a:cubicBezTo>
                    <a:pt x="202" y="1570"/>
                    <a:pt x="139" y="1366"/>
                    <a:pt x="208" y="1174"/>
                  </a:cubicBezTo>
                  <a:cubicBezTo>
                    <a:pt x="307" y="862"/>
                    <a:pt x="655" y="791"/>
                    <a:pt x="929" y="698"/>
                  </a:cubicBezTo>
                  <a:cubicBezTo>
                    <a:pt x="1075" y="636"/>
                    <a:pt x="1199" y="524"/>
                    <a:pt x="1270" y="383"/>
                  </a:cubicBezTo>
                  <a:cubicBezTo>
                    <a:pt x="1330" y="243"/>
                    <a:pt x="1405" y="111"/>
                    <a:pt x="1538" y="30"/>
                  </a:cubicBezTo>
                  <a:cubicBezTo>
                    <a:pt x="1552" y="20"/>
                    <a:pt x="1543" y="0"/>
                    <a:pt x="1529"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3"/>
            <p:cNvSpPr/>
            <p:nvPr/>
          </p:nvSpPr>
          <p:spPr>
            <a:xfrm>
              <a:off x="1057970" y="11294362"/>
              <a:ext cx="30382" cy="61003"/>
            </a:xfrm>
            <a:custGeom>
              <a:rect b="b" l="l" r="r" t="t"/>
              <a:pathLst>
                <a:path extrusionOk="0" h="767" w="382">
                  <a:moveTo>
                    <a:pt x="24" y="0"/>
                  </a:moveTo>
                  <a:cubicBezTo>
                    <a:pt x="10" y="0"/>
                    <a:pt x="0" y="21"/>
                    <a:pt x="17" y="30"/>
                  </a:cubicBezTo>
                  <a:cubicBezTo>
                    <a:pt x="249" y="179"/>
                    <a:pt x="332" y="483"/>
                    <a:pt x="255" y="740"/>
                  </a:cubicBezTo>
                  <a:cubicBezTo>
                    <a:pt x="253" y="753"/>
                    <a:pt x="259" y="764"/>
                    <a:pt x="270" y="766"/>
                  </a:cubicBezTo>
                  <a:cubicBezTo>
                    <a:pt x="272" y="766"/>
                    <a:pt x="274" y="767"/>
                    <a:pt x="276" y="767"/>
                  </a:cubicBezTo>
                  <a:cubicBezTo>
                    <a:pt x="286" y="767"/>
                    <a:pt x="294" y="761"/>
                    <a:pt x="296" y="751"/>
                  </a:cubicBezTo>
                  <a:cubicBezTo>
                    <a:pt x="381" y="476"/>
                    <a:pt x="286" y="154"/>
                    <a:pt x="33" y="3"/>
                  </a:cubicBezTo>
                  <a:cubicBezTo>
                    <a:pt x="30" y="1"/>
                    <a:pt x="27" y="0"/>
                    <a:pt x="24"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21" name="Shape 621"/>
        <p:cNvGrpSpPr/>
        <p:nvPr/>
      </p:nvGrpSpPr>
      <p:grpSpPr>
        <a:xfrm>
          <a:off x="0" y="0"/>
          <a:ext cx="0" cy="0"/>
          <a:chOff x="0" y="0"/>
          <a:chExt cx="0" cy="0"/>
        </a:xfrm>
      </p:grpSpPr>
      <p:sp>
        <p:nvSpPr>
          <p:cNvPr id="622" name="Google Shape;622;p3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Empowering Political Engagement: A Unified Platform for Protests in Berlin.</a:t>
            </a:r>
            <a:endParaRPr sz="2800"/>
          </a:p>
        </p:txBody>
      </p:sp>
      <p:sp>
        <p:nvSpPr>
          <p:cNvPr id="623" name="Google Shape;623;p34"/>
          <p:cNvSpPr txBox="1"/>
          <p:nvPr>
            <p:ph idx="1" type="body"/>
          </p:nvPr>
        </p:nvSpPr>
        <p:spPr>
          <a:xfrm>
            <a:off x="720000" y="2419050"/>
            <a:ext cx="3341100" cy="2206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500"/>
              </a:spcAft>
              <a:buNone/>
            </a:pPr>
            <a:r>
              <a:rPr lang="en">
                <a:solidFill>
                  <a:srgbClr val="0D0D0D"/>
                </a:solidFill>
                <a:highlight>
                  <a:srgbClr val="FFFFFF"/>
                </a:highlight>
                <a:latin typeface="Roboto"/>
                <a:ea typeface="Roboto"/>
                <a:cs typeface="Roboto"/>
                <a:sym typeface="Roboto"/>
              </a:rPr>
              <a:t>Politically engaged Berliners struggle to stay updated on upcoming protests due to fragmented and disorganized resources. This makes it hard for them to find events aligned with their interests and values.</a:t>
            </a:r>
            <a:endParaRPr>
              <a:solidFill>
                <a:srgbClr val="0D0D0D"/>
              </a:solidFill>
              <a:highlight>
                <a:srgbClr val="FFFFFF"/>
              </a:highlight>
              <a:latin typeface="Roboto"/>
              <a:ea typeface="Roboto"/>
              <a:cs typeface="Roboto"/>
              <a:sym typeface="Roboto"/>
            </a:endParaRPr>
          </a:p>
        </p:txBody>
      </p:sp>
      <p:sp>
        <p:nvSpPr>
          <p:cNvPr id="624" name="Google Shape;624;p34"/>
          <p:cNvSpPr txBox="1"/>
          <p:nvPr>
            <p:ph idx="2" type="body"/>
          </p:nvPr>
        </p:nvSpPr>
        <p:spPr>
          <a:xfrm>
            <a:off x="5528000" y="2419050"/>
            <a:ext cx="3341100" cy="22062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400">
                <a:solidFill>
                  <a:srgbClr val="0D0D0D"/>
                </a:solidFill>
                <a:highlight>
                  <a:srgbClr val="FFFFFF"/>
                </a:highlight>
                <a:latin typeface="Roboto"/>
                <a:ea typeface="Roboto"/>
                <a:cs typeface="Roboto"/>
                <a:sym typeface="Roboto"/>
              </a:rPr>
              <a:t>We propose developing a platform to aggregate historical and future protest data, enabling easy event search based on user interests. Predictive analytics will anticipate public sentiment, empowering users to make informed decisions and actively participate in events aligned with their values.</a:t>
            </a:r>
            <a:endParaRPr sz="2600"/>
          </a:p>
        </p:txBody>
      </p:sp>
      <p:sp>
        <p:nvSpPr>
          <p:cNvPr id="625" name="Google Shape;625;p34"/>
          <p:cNvSpPr txBox="1"/>
          <p:nvPr/>
        </p:nvSpPr>
        <p:spPr>
          <a:xfrm>
            <a:off x="720000" y="1659600"/>
            <a:ext cx="3341100" cy="40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accent1"/>
                </a:solidFill>
                <a:latin typeface="Archivo"/>
                <a:ea typeface="Archivo"/>
                <a:cs typeface="Archivo"/>
                <a:sym typeface="Archivo"/>
              </a:rPr>
              <a:t>Problem</a:t>
            </a:r>
            <a:r>
              <a:rPr lang="en" sz="1800">
                <a:solidFill>
                  <a:schemeClr val="accent1"/>
                </a:solidFill>
                <a:latin typeface="Archivo"/>
                <a:ea typeface="Archivo"/>
                <a:cs typeface="Archivo"/>
                <a:sym typeface="Archivo"/>
              </a:rPr>
              <a:t> </a:t>
            </a:r>
            <a:endParaRPr sz="1800">
              <a:solidFill>
                <a:schemeClr val="accent1"/>
              </a:solidFill>
              <a:latin typeface="Archivo"/>
              <a:ea typeface="Archivo"/>
              <a:cs typeface="Archivo"/>
              <a:sym typeface="Archivo"/>
            </a:endParaRPr>
          </a:p>
        </p:txBody>
      </p:sp>
      <p:sp>
        <p:nvSpPr>
          <p:cNvPr id="626" name="Google Shape;626;p34"/>
          <p:cNvSpPr txBox="1"/>
          <p:nvPr/>
        </p:nvSpPr>
        <p:spPr>
          <a:xfrm>
            <a:off x="5528000" y="1659600"/>
            <a:ext cx="3341100" cy="40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accent1"/>
                </a:solidFill>
                <a:latin typeface="Archivo"/>
                <a:ea typeface="Archivo"/>
                <a:cs typeface="Archivo"/>
                <a:sym typeface="Archivo"/>
              </a:rPr>
              <a:t>Solution</a:t>
            </a:r>
            <a:r>
              <a:rPr lang="en" sz="1800">
                <a:solidFill>
                  <a:schemeClr val="accent1"/>
                </a:solidFill>
                <a:latin typeface="Archivo"/>
                <a:ea typeface="Archivo"/>
                <a:cs typeface="Archivo"/>
                <a:sym typeface="Archivo"/>
              </a:rPr>
              <a:t> </a:t>
            </a:r>
            <a:endParaRPr sz="1800">
              <a:solidFill>
                <a:schemeClr val="accent1"/>
              </a:solidFill>
              <a:latin typeface="Archivo"/>
              <a:ea typeface="Archivo"/>
              <a:cs typeface="Archivo"/>
              <a:sym typeface="Archivo"/>
            </a:endParaRPr>
          </a:p>
        </p:txBody>
      </p:sp>
      <p:sp>
        <p:nvSpPr>
          <p:cNvPr id="627" name="Google Shape;627;p34"/>
          <p:cNvSpPr/>
          <p:nvPr/>
        </p:nvSpPr>
        <p:spPr>
          <a:xfrm>
            <a:off x="4281900" y="1659600"/>
            <a:ext cx="1140300" cy="639900"/>
          </a:xfrm>
          <a:prstGeom prst="rightArrow">
            <a:avLst>
              <a:gd fmla="val 50000" name="adj1"/>
              <a:gd fmla="val 50000" name="adj2"/>
            </a:avLst>
          </a:prstGeom>
          <a:noFill/>
          <a:ln cap="flat" cmpd="sng" w="3810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chivo"/>
              <a:ea typeface="Archivo"/>
              <a:cs typeface="Archivo"/>
              <a:sym typeface="Archivo"/>
            </a:endParaRPr>
          </a:p>
        </p:txBody>
      </p:sp>
      <p:sp>
        <p:nvSpPr>
          <p:cNvPr id="628" name="Google Shape;628;p34"/>
          <p:cNvSpPr txBox="1"/>
          <p:nvPr/>
        </p:nvSpPr>
        <p:spPr>
          <a:xfrm>
            <a:off x="720000" y="2064900"/>
            <a:ext cx="3561900" cy="40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Archivo"/>
                <a:ea typeface="Archivo"/>
                <a:cs typeface="Archivo"/>
                <a:sym typeface="Archivo"/>
              </a:rPr>
              <a:t>Stay informed, </a:t>
            </a:r>
            <a:r>
              <a:rPr b="1" lang="en">
                <a:solidFill>
                  <a:schemeClr val="accent1"/>
                </a:solidFill>
                <a:latin typeface="Archivo"/>
                <a:ea typeface="Archivo"/>
                <a:cs typeface="Archivo"/>
                <a:sym typeface="Archivo"/>
              </a:rPr>
              <a:t>disorganized resources</a:t>
            </a:r>
            <a:endParaRPr b="1">
              <a:solidFill>
                <a:schemeClr val="accent1"/>
              </a:solidFill>
              <a:latin typeface="Archivo"/>
              <a:ea typeface="Archivo"/>
              <a:cs typeface="Archivo"/>
              <a:sym typeface="Archivo"/>
            </a:endParaRPr>
          </a:p>
        </p:txBody>
      </p:sp>
      <p:sp>
        <p:nvSpPr>
          <p:cNvPr id="629" name="Google Shape;629;p34"/>
          <p:cNvSpPr txBox="1"/>
          <p:nvPr/>
        </p:nvSpPr>
        <p:spPr>
          <a:xfrm>
            <a:off x="5528000" y="2064900"/>
            <a:ext cx="3615900" cy="40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Archivo"/>
                <a:ea typeface="Archivo"/>
                <a:cs typeface="Archivo"/>
                <a:sym typeface="Archivo"/>
              </a:rPr>
              <a:t>Unified </a:t>
            </a:r>
            <a:r>
              <a:rPr b="1" lang="en">
                <a:solidFill>
                  <a:schemeClr val="accent1"/>
                </a:solidFill>
                <a:latin typeface="Archivo"/>
                <a:ea typeface="Archivo"/>
                <a:cs typeface="Archivo"/>
                <a:sym typeface="Archivo"/>
              </a:rPr>
              <a:t>platform</a:t>
            </a:r>
            <a:r>
              <a:rPr b="1" lang="en">
                <a:solidFill>
                  <a:schemeClr val="accent1"/>
                </a:solidFill>
                <a:latin typeface="Archivo"/>
                <a:ea typeface="Archivo"/>
                <a:cs typeface="Archivo"/>
                <a:sym typeface="Archivo"/>
              </a:rPr>
              <a:t>, informed participation</a:t>
            </a:r>
            <a:r>
              <a:rPr lang="en">
                <a:solidFill>
                  <a:schemeClr val="accent1"/>
                </a:solidFill>
                <a:latin typeface="Archivo"/>
                <a:ea typeface="Archivo"/>
                <a:cs typeface="Archivo"/>
                <a:sym typeface="Archivo"/>
              </a:rPr>
              <a:t> </a:t>
            </a:r>
            <a:endParaRPr>
              <a:solidFill>
                <a:schemeClr val="accent1"/>
              </a:solidFill>
              <a:latin typeface="Archivo"/>
              <a:ea typeface="Archivo"/>
              <a:cs typeface="Archivo"/>
              <a:sym typeface="Archiv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33" name="Shape 633"/>
        <p:cNvGrpSpPr/>
        <p:nvPr/>
      </p:nvGrpSpPr>
      <p:grpSpPr>
        <a:xfrm>
          <a:off x="0" y="0"/>
          <a:ext cx="0" cy="0"/>
          <a:chOff x="0" y="0"/>
          <a:chExt cx="0" cy="0"/>
        </a:xfrm>
      </p:grpSpPr>
      <p:sp>
        <p:nvSpPr>
          <p:cNvPr id="634" name="Google Shape;634;p3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Empowering Political Engagement: A Unified Platform for Protests in Berlin.</a:t>
            </a:r>
            <a:endParaRPr sz="2800"/>
          </a:p>
        </p:txBody>
      </p:sp>
      <p:sp>
        <p:nvSpPr>
          <p:cNvPr id="635" name="Google Shape;635;p35"/>
          <p:cNvSpPr txBox="1"/>
          <p:nvPr>
            <p:ph idx="1" type="body"/>
          </p:nvPr>
        </p:nvSpPr>
        <p:spPr>
          <a:xfrm>
            <a:off x="720000" y="1735625"/>
            <a:ext cx="5262300" cy="2939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0D0D0D"/>
                </a:solidFill>
                <a:highlight>
                  <a:srgbClr val="FFFFFF"/>
                </a:highlight>
                <a:latin typeface="Roboto"/>
                <a:ea typeface="Roboto"/>
                <a:cs typeface="Roboto"/>
                <a:sym typeface="Roboto"/>
              </a:rPr>
              <a:t>Join us as we unveil a revolutionary </a:t>
            </a:r>
            <a:r>
              <a:rPr b="1" lang="en">
                <a:solidFill>
                  <a:srgbClr val="0D0D0D"/>
                </a:solidFill>
                <a:highlight>
                  <a:srgbClr val="FFFFFF"/>
                </a:highlight>
                <a:latin typeface="Roboto"/>
                <a:ea typeface="Roboto"/>
                <a:cs typeface="Roboto"/>
                <a:sym typeface="Roboto"/>
              </a:rPr>
              <a:t>platform</a:t>
            </a:r>
            <a:r>
              <a:rPr lang="en">
                <a:solidFill>
                  <a:srgbClr val="0D0D0D"/>
                </a:solidFill>
                <a:highlight>
                  <a:srgbClr val="FFFFFF"/>
                </a:highlight>
                <a:latin typeface="Roboto"/>
                <a:ea typeface="Roboto"/>
                <a:cs typeface="Roboto"/>
                <a:sym typeface="Roboto"/>
              </a:rPr>
              <a:t> designed to </a:t>
            </a:r>
            <a:r>
              <a:rPr b="1" lang="en">
                <a:solidFill>
                  <a:srgbClr val="0D0D0D"/>
                </a:solidFill>
                <a:highlight>
                  <a:srgbClr val="FFFFFF"/>
                </a:highlight>
                <a:latin typeface="Roboto"/>
                <a:ea typeface="Roboto"/>
                <a:cs typeface="Roboto"/>
                <a:sym typeface="Roboto"/>
              </a:rPr>
              <a:t>empower</a:t>
            </a:r>
            <a:r>
              <a:rPr lang="en">
                <a:solidFill>
                  <a:srgbClr val="0D0D0D"/>
                </a:solidFill>
                <a:highlight>
                  <a:srgbClr val="FFFFFF"/>
                </a:highlight>
                <a:latin typeface="Roboto"/>
                <a:ea typeface="Roboto"/>
                <a:cs typeface="Roboto"/>
                <a:sym typeface="Roboto"/>
              </a:rPr>
              <a:t> politically engaged </a:t>
            </a:r>
            <a:r>
              <a:rPr b="1" lang="en">
                <a:solidFill>
                  <a:srgbClr val="0D0D0D"/>
                </a:solidFill>
                <a:highlight>
                  <a:srgbClr val="FFFFFF"/>
                </a:highlight>
                <a:latin typeface="Roboto"/>
                <a:ea typeface="Roboto"/>
                <a:cs typeface="Roboto"/>
                <a:sym typeface="Roboto"/>
              </a:rPr>
              <a:t>citizens</a:t>
            </a:r>
            <a:r>
              <a:rPr lang="en">
                <a:solidFill>
                  <a:srgbClr val="0D0D0D"/>
                </a:solidFill>
                <a:highlight>
                  <a:srgbClr val="FFFFFF"/>
                </a:highlight>
                <a:latin typeface="Roboto"/>
                <a:ea typeface="Roboto"/>
                <a:cs typeface="Roboto"/>
                <a:sym typeface="Roboto"/>
              </a:rPr>
              <a:t> in Berlin. </a:t>
            </a:r>
            <a:endParaRPr>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None/>
            </a:pPr>
            <a:r>
              <a:rPr lang="en">
                <a:solidFill>
                  <a:srgbClr val="0D0D0D"/>
                </a:solidFill>
                <a:highlight>
                  <a:srgbClr val="FFFFFF"/>
                </a:highlight>
                <a:latin typeface="Roboto"/>
                <a:ea typeface="Roboto"/>
                <a:cs typeface="Roboto"/>
                <a:sym typeface="Roboto"/>
              </a:rPr>
              <a:t>Say goodbye to fragmented resources and hello to a centralized hub for accessing protest information tailored to your interests and values. </a:t>
            </a:r>
            <a:endParaRPr>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None/>
            </a:pPr>
            <a:r>
              <a:rPr lang="en">
                <a:solidFill>
                  <a:srgbClr val="0D0D0D"/>
                </a:solidFill>
                <a:highlight>
                  <a:srgbClr val="FFFFFF"/>
                </a:highlight>
                <a:latin typeface="Roboto"/>
                <a:ea typeface="Roboto"/>
                <a:cs typeface="Roboto"/>
                <a:sym typeface="Roboto"/>
              </a:rPr>
              <a:t>From historical data to future events, our platform has you covered. Plus, with predictive analytics, you'll gain valuable insights into public sentiment and reactions. </a:t>
            </a:r>
            <a:endParaRPr>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1500"/>
              </a:spcAft>
              <a:buNone/>
            </a:pPr>
            <a:r>
              <a:rPr lang="en">
                <a:solidFill>
                  <a:srgbClr val="0D0D0D"/>
                </a:solidFill>
                <a:highlight>
                  <a:srgbClr val="FFFFFF"/>
                </a:highlight>
                <a:latin typeface="Roboto"/>
                <a:ea typeface="Roboto"/>
                <a:cs typeface="Roboto"/>
                <a:sym typeface="Roboto"/>
              </a:rPr>
              <a:t>Get ready to make a difference and stay ahead of the game!</a:t>
            </a:r>
            <a:endParaRPr/>
          </a:p>
        </p:txBody>
      </p:sp>
      <p:pic>
        <p:nvPicPr>
          <p:cNvPr id="636" name="Google Shape;636;p35"/>
          <p:cNvPicPr preferRelativeResize="0"/>
          <p:nvPr/>
        </p:nvPicPr>
        <p:blipFill>
          <a:blip r:embed="rId3">
            <a:alphaModFix/>
          </a:blip>
          <a:stretch>
            <a:fillRect/>
          </a:stretch>
        </p:blipFill>
        <p:spPr>
          <a:xfrm>
            <a:off x="5982413" y="1395825"/>
            <a:ext cx="3161599" cy="306760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grpSp>
        <p:nvGrpSpPr>
          <p:cNvPr id="641" name="Google Shape;641;p36"/>
          <p:cNvGrpSpPr/>
          <p:nvPr/>
        </p:nvGrpSpPr>
        <p:grpSpPr>
          <a:xfrm>
            <a:off x="1070815" y="2098022"/>
            <a:ext cx="9536400" cy="6723141"/>
            <a:chOff x="1070815" y="2098022"/>
            <a:chExt cx="9536400" cy="6723141"/>
          </a:xfrm>
        </p:grpSpPr>
        <p:sp>
          <p:nvSpPr>
            <p:cNvPr id="642" name="Google Shape;642;p36"/>
            <p:cNvSpPr/>
            <p:nvPr/>
          </p:nvSpPr>
          <p:spPr>
            <a:xfrm>
              <a:off x="1070815" y="2238588"/>
              <a:ext cx="9536400" cy="6582575"/>
            </a:xfrm>
            <a:custGeom>
              <a:rect b="b" l="l" r="r" t="t"/>
              <a:pathLst>
                <a:path extrusionOk="0" h="263303" w="381456">
                  <a:moveTo>
                    <a:pt x="364771" y="75440"/>
                  </a:moveTo>
                  <a:cubicBezTo>
                    <a:pt x="354357" y="43182"/>
                    <a:pt x="323623" y="-379"/>
                    <a:pt x="292381" y="2"/>
                  </a:cubicBezTo>
                  <a:cubicBezTo>
                    <a:pt x="261139" y="383"/>
                    <a:pt x="216562" y="62232"/>
                    <a:pt x="177319" y="77726"/>
                  </a:cubicBezTo>
                  <a:cubicBezTo>
                    <a:pt x="138076" y="93220"/>
                    <a:pt x="86387" y="78742"/>
                    <a:pt x="56923" y="92966"/>
                  </a:cubicBezTo>
                  <a:cubicBezTo>
                    <a:pt x="27459" y="107190"/>
                    <a:pt x="-4545" y="134749"/>
                    <a:pt x="535" y="163070"/>
                  </a:cubicBezTo>
                  <a:cubicBezTo>
                    <a:pt x="5615" y="191391"/>
                    <a:pt x="28348" y="257812"/>
                    <a:pt x="87403" y="262892"/>
                  </a:cubicBezTo>
                  <a:cubicBezTo>
                    <a:pt x="146458" y="267972"/>
                    <a:pt x="308637" y="224792"/>
                    <a:pt x="354865" y="193550"/>
                  </a:cubicBezTo>
                  <a:cubicBezTo>
                    <a:pt x="401093" y="162308"/>
                    <a:pt x="375185" y="107698"/>
                    <a:pt x="364771" y="75440"/>
                  </a:cubicBezTo>
                  <a:close/>
                </a:path>
              </a:pathLst>
            </a:custGeom>
            <a:solidFill>
              <a:schemeClr val="dk1"/>
            </a:solidFill>
            <a:ln>
              <a:noFill/>
            </a:ln>
          </p:spPr>
        </p:sp>
        <p:sp>
          <p:nvSpPr>
            <p:cNvPr id="643" name="Google Shape;643;p36"/>
            <p:cNvSpPr/>
            <p:nvPr/>
          </p:nvSpPr>
          <p:spPr>
            <a:xfrm>
              <a:off x="1405424" y="477619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6"/>
            <p:cNvSpPr/>
            <p:nvPr/>
          </p:nvSpPr>
          <p:spPr>
            <a:xfrm>
              <a:off x="1709625" y="48935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6"/>
            <p:cNvSpPr/>
            <p:nvPr/>
          </p:nvSpPr>
          <p:spPr>
            <a:xfrm>
              <a:off x="4881724" y="40549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6"/>
            <p:cNvSpPr/>
            <p:nvPr/>
          </p:nvSpPr>
          <p:spPr>
            <a:xfrm>
              <a:off x="6659699" y="27306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6"/>
            <p:cNvSpPr/>
            <p:nvPr/>
          </p:nvSpPr>
          <p:spPr>
            <a:xfrm>
              <a:off x="8829424" y="20980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6"/>
            <p:cNvSpPr/>
            <p:nvPr/>
          </p:nvSpPr>
          <p:spPr>
            <a:xfrm>
              <a:off x="4441000" y="41794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6"/>
            <p:cNvSpPr/>
            <p:nvPr/>
          </p:nvSpPr>
          <p:spPr>
            <a:xfrm>
              <a:off x="6894500" y="25365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6"/>
            <p:cNvSpPr/>
            <p:nvPr/>
          </p:nvSpPr>
          <p:spPr>
            <a:xfrm>
              <a:off x="9024425" y="23467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36"/>
          <p:cNvSpPr txBox="1"/>
          <p:nvPr>
            <p:ph type="title"/>
          </p:nvPr>
        </p:nvSpPr>
        <p:spPr>
          <a:xfrm>
            <a:off x="720000" y="539500"/>
            <a:ext cx="452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Website-Demo</a:t>
            </a:r>
            <a:endParaRPr/>
          </a:p>
        </p:txBody>
      </p:sp>
      <p:sp>
        <p:nvSpPr>
          <p:cNvPr id="652" name="Google Shape;652;p36"/>
          <p:cNvSpPr txBox="1"/>
          <p:nvPr>
            <p:ph idx="1" type="body"/>
          </p:nvPr>
        </p:nvSpPr>
        <p:spPr>
          <a:xfrm>
            <a:off x="596225" y="1548100"/>
            <a:ext cx="8076300" cy="3421200"/>
          </a:xfrm>
          <a:prstGeom prst="rect">
            <a:avLst/>
          </a:prstGeom>
        </p:spPr>
        <p:txBody>
          <a:bodyPr anchorCtr="0" anchor="t" bIns="91425" lIns="91425" spcFirstLastPara="1" rIns="91425" wrap="square" tIns="91425">
            <a:noAutofit/>
          </a:bodyPr>
          <a:lstStyle/>
          <a:p>
            <a:pPr indent="0" lvl="0" marL="457200" rtl="0" algn="l">
              <a:spcBef>
                <a:spcPts val="0"/>
              </a:spcBef>
              <a:spcAft>
                <a:spcPts val="1600"/>
              </a:spcAft>
              <a:buNone/>
            </a:pPr>
            <a:r>
              <a:t/>
            </a:r>
            <a:endParaRPr/>
          </a:p>
        </p:txBody>
      </p:sp>
      <p:pic>
        <p:nvPicPr>
          <p:cNvPr id="653" name="Google Shape;653;p36" title="Find My Protest Demo.mov">
            <a:hlinkClick r:id="rId3"/>
          </p:cNvPr>
          <p:cNvPicPr preferRelativeResize="0"/>
          <p:nvPr/>
        </p:nvPicPr>
        <p:blipFill>
          <a:blip r:embed="rId4">
            <a:alphaModFix/>
          </a:blip>
          <a:stretch>
            <a:fillRect/>
          </a:stretch>
        </p:blipFill>
        <p:spPr>
          <a:xfrm>
            <a:off x="596225" y="1548100"/>
            <a:ext cx="8076300" cy="3421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3"/>
                                        </p:tgtEl>
                                        <p:attrNameLst>
                                          <p:attrName>style.visibility</p:attrName>
                                        </p:attrNameLst>
                                      </p:cBhvr>
                                      <p:to>
                                        <p:strVal val="visible"/>
                                      </p:to>
                                    </p:set>
                                    <p:animEffect filter="fade" transition="in">
                                      <p:cBhvr>
                                        <p:cTn dur="1000"/>
                                        <p:tgtEl>
                                          <p:spTgt spid="6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57" name="Shape 657"/>
        <p:cNvGrpSpPr/>
        <p:nvPr/>
      </p:nvGrpSpPr>
      <p:grpSpPr>
        <a:xfrm>
          <a:off x="0" y="0"/>
          <a:ext cx="0" cy="0"/>
          <a:chOff x="0" y="0"/>
          <a:chExt cx="0" cy="0"/>
        </a:xfrm>
      </p:grpSpPr>
      <p:sp>
        <p:nvSpPr>
          <p:cNvPr id="658" name="Google Shape;658;p37"/>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Website-Demo</a:t>
            </a:r>
            <a:endParaRPr/>
          </a:p>
        </p:txBody>
      </p:sp>
      <p:sp>
        <p:nvSpPr>
          <p:cNvPr id="659" name="Google Shape;659;p37"/>
          <p:cNvSpPr txBox="1"/>
          <p:nvPr>
            <p:ph idx="1" type="body"/>
          </p:nvPr>
        </p:nvSpPr>
        <p:spPr>
          <a:xfrm>
            <a:off x="716550" y="1246000"/>
            <a:ext cx="7710900" cy="3191100"/>
          </a:xfrm>
          <a:prstGeom prst="rect">
            <a:avLst/>
          </a:prstGeom>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Clr>
                <a:srgbClr val="0E2A47"/>
              </a:buClr>
              <a:buSzPts val="1700"/>
              <a:buFont typeface="Roboto"/>
              <a:buChar char="●"/>
            </a:pPr>
            <a:r>
              <a:rPr lang="en" sz="1300">
                <a:solidFill>
                  <a:srgbClr val="0E2A47"/>
                </a:solidFill>
                <a:latin typeface="Roboto"/>
                <a:ea typeface="Roboto"/>
                <a:cs typeface="Roboto"/>
                <a:sym typeface="Roboto"/>
              </a:rPr>
              <a:t>For that we developed Find My Protest, a platform for berlin residents to easily find past and future protests events based on their interest.</a:t>
            </a:r>
            <a:endParaRPr sz="1300">
              <a:solidFill>
                <a:srgbClr val="0E2A47"/>
              </a:solidFill>
              <a:latin typeface="Roboto"/>
              <a:ea typeface="Roboto"/>
              <a:cs typeface="Roboto"/>
              <a:sym typeface="Roboto"/>
            </a:endParaRPr>
          </a:p>
          <a:p>
            <a:pPr indent="-336550" lvl="0" marL="457200" rtl="0" algn="l">
              <a:lnSpc>
                <a:spcPct val="115000"/>
              </a:lnSpc>
              <a:spcBef>
                <a:spcPts val="0"/>
              </a:spcBef>
              <a:spcAft>
                <a:spcPts val="0"/>
              </a:spcAft>
              <a:buClr>
                <a:srgbClr val="0E2A47"/>
              </a:buClr>
              <a:buSzPts val="1700"/>
              <a:buFont typeface="Roboto"/>
              <a:buChar char="●"/>
            </a:pPr>
            <a:r>
              <a:rPr lang="en" sz="1300">
                <a:solidFill>
                  <a:srgbClr val="0E2A47"/>
                </a:solidFill>
                <a:latin typeface="Roboto"/>
                <a:ea typeface="Roboto"/>
                <a:cs typeface="Roboto"/>
                <a:sym typeface="Roboto"/>
              </a:rPr>
              <a:t>In Maya’s case, since she is interested in the Environment and lives in Mitte, she can search for upcoming protest on that topic and see if and how any events are available in her area.</a:t>
            </a:r>
            <a:endParaRPr sz="1300">
              <a:solidFill>
                <a:srgbClr val="0E2A47"/>
              </a:solidFill>
              <a:latin typeface="Roboto"/>
              <a:ea typeface="Roboto"/>
              <a:cs typeface="Roboto"/>
              <a:sym typeface="Roboto"/>
            </a:endParaRPr>
          </a:p>
          <a:p>
            <a:pPr indent="-336550" lvl="0" marL="457200" rtl="0" algn="l">
              <a:lnSpc>
                <a:spcPct val="115000"/>
              </a:lnSpc>
              <a:spcBef>
                <a:spcPts val="0"/>
              </a:spcBef>
              <a:spcAft>
                <a:spcPts val="0"/>
              </a:spcAft>
              <a:buClr>
                <a:srgbClr val="0E2A47"/>
              </a:buClr>
              <a:buSzPts val="1700"/>
              <a:buFont typeface="Roboto"/>
              <a:buChar char="●"/>
            </a:pPr>
            <a:r>
              <a:rPr lang="en" sz="1300">
                <a:solidFill>
                  <a:srgbClr val="0E2A47"/>
                </a:solidFill>
                <a:latin typeface="Roboto"/>
                <a:ea typeface="Roboto"/>
                <a:cs typeface="Roboto"/>
                <a:sym typeface="Roboto"/>
              </a:rPr>
              <a:t>By scrolling down to the results and inspecting an event card she can then read more information about the protest such as the event’s theme or subcategory and the number of past or expected participants. </a:t>
            </a:r>
            <a:endParaRPr sz="1300">
              <a:solidFill>
                <a:srgbClr val="0E2A47"/>
              </a:solidFill>
              <a:latin typeface="Roboto"/>
              <a:ea typeface="Roboto"/>
              <a:cs typeface="Roboto"/>
              <a:sym typeface="Roboto"/>
            </a:endParaRPr>
          </a:p>
          <a:p>
            <a:pPr indent="-336550" lvl="0" marL="457200" rtl="0" algn="l">
              <a:lnSpc>
                <a:spcPct val="115000"/>
              </a:lnSpc>
              <a:spcBef>
                <a:spcPts val="0"/>
              </a:spcBef>
              <a:spcAft>
                <a:spcPts val="0"/>
              </a:spcAft>
              <a:buClr>
                <a:srgbClr val="0E2A47"/>
              </a:buClr>
              <a:buSzPts val="1700"/>
              <a:buFont typeface="Roboto"/>
              <a:buChar char="●"/>
            </a:pPr>
            <a:r>
              <a:rPr lang="en" sz="1300">
                <a:solidFill>
                  <a:srgbClr val="0E2A47"/>
                </a:solidFill>
                <a:latin typeface="Roboto"/>
                <a:ea typeface="Roboto"/>
                <a:cs typeface="Roboto"/>
                <a:sym typeface="Roboto"/>
              </a:rPr>
              <a:t>Maya can also search for other specific term outside of the set selectors, such as social justice themes and see if any event can be found. She can then scroll down and click to add more results at the bottom.</a:t>
            </a:r>
            <a:endParaRPr sz="1300">
              <a:solidFill>
                <a:srgbClr val="0E2A47"/>
              </a:solidFill>
              <a:latin typeface="Roboto"/>
              <a:ea typeface="Roboto"/>
              <a:cs typeface="Roboto"/>
              <a:sym typeface="Roboto"/>
            </a:endParaRPr>
          </a:p>
          <a:p>
            <a:pPr indent="-336550" lvl="0" marL="457200" rtl="0" algn="l">
              <a:lnSpc>
                <a:spcPct val="115000"/>
              </a:lnSpc>
              <a:spcBef>
                <a:spcPts val="0"/>
              </a:spcBef>
              <a:spcAft>
                <a:spcPts val="0"/>
              </a:spcAft>
              <a:buClr>
                <a:srgbClr val="0E2A47"/>
              </a:buClr>
              <a:buSzPts val="1700"/>
              <a:buFont typeface="Roboto"/>
              <a:buChar char="●"/>
            </a:pPr>
            <a:r>
              <a:rPr lang="en" sz="1300">
                <a:solidFill>
                  <a:srgbClr val="0E2A47"/>
                </a:solidFill>
                <a:latin typeface="Roboto"/>
                <a:ea typeface="Roboto"/>
                <a:cs typeface="Roboto"/>
                <a:sym typeface="Roboto"/>
              </a:rPr>
              <a:t>If Maya wants to save an event she is interested in for later, she can set up an account and once logged in she would be able to save those events for future viewing.</a:t>
            </a:r>
            <a:endParaRPr sz="1300">
              <a:solidFill>
                <a:srgbClr val="0E2A47"/>
              </a:solidFill>
              <a:latin typeface="Roboto"/>
              <a:ea typeface="Roboto"/>
              <a:cs typeface="Roboto"/>
              <a:sym typeface="Roboto"/>
            </a:endParaRPr>
          </a:p>
          <a:p>
            <a:pPr indent="-336550" lvl="0" marL="457200" rtl="0" algn="l">
              <a:lnSpc>
                <a:spcPct val="115000"/>
              </a:lnSpc>
              <a:spcBef>
                <a:spcPts val="0"/>
              </a:spcBef>
              <a:spcAft>
                <a:spcPts val="0"/>
              </a:spcAft>
              <a:buClr>
                <a:srgbClr val="0E2A47"/>
              </a:buClr>
              <a:buSzPts val="1700"/>
              <a:buFont typeface="Roboto"/>
              <a:buChar char="●"/>
            </a:pPr>
            <a:r>
              <a:rPr lang="en" sz="1300">
                <a:solidFill>
                  <a:srgbClr val="0E2A47"/>
                </a:solidFill>
                <a:latin typeface="Roboto"/>
                <a:ea typeface="Roboto"/>
                <a:cs typeface="Roboto"/>
                <a:sym typeface="Roboto"/>
              </a:rPr>
              <a:t>A Contact and About page is also available on our page if Maya wants to contact or know more about our platform</a:t>
            </a:r>
            <a:r>
              <a:rPr lang="en" sz="1100">
                <a:latin typeface="Roboto"/>
                <a:ea typeface="Roboto"/>
                <a:cs typeface="Roboto"/>
                <a:sym typeface="Roboto"/>
              </a:rPr>
              <a:t>.</a:t>
            </a:r>
            <a:endParaRPr sz="1100">
              <a:latin typeface="Roboto"/>
              <a:ea typeface="Roboto"/>
              <a:cs typeface="Roboto"/>
              <a:sym typeface="Roboto"/>
            </a:endParaRPr>
          </a:p>
          <a:p>
            <a:pPr indent="0" lvl="0" marL="457200" rtl="0" algn="l">
              <a:lnSpc>
                <a:spcPct val="115000"/>
              </a:lnSpc>
              <a:spcBef>
                <a:spcPts val="0"/>
              </a:spcBef>
              <a:spcAft>
                <a:spcPts val="0"/>
              </a:spcAft>
              <a:buNone/>
            </a:pPr>
            <a:r>
              <a:t/>
            </a:r>
            <a:endParaRPr sz="1100">
              <a:solidFill>
                <a:schemeClr val="accent6"/>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grpSp>
        <p:nvGrpSpPr>
          <p:cNvPr id="664" name="Google Shape;664;p38"/>
          <p:cNvGrpSpPr/>
          <p:nvPr/>
        </p:nvGrpSpPr>
        <p:grpSpPr>
          <a:xfrm>
            <a:off x="1070815" y="2098022"/>
            <a:ext cx="9536400" cy="6723141"/>
            <a:chOff x="1070815" y="2098022"/>
            <a:chExt cx="9536400" cy="6723141"/>
          </a:xfrm>
        </p:grpSpPr>
        <p:sp>
          <p:nvSpPr>
            <p:cNvPr id="665" name="Google Shape;665;p38"/>
            <p:cNvSpPr/>
            <p:nvPr/>
          </p:nvSpPr>
          <p:spPr>
            <a:xfrm>
              <a:off x="1070815" y="2238588"/>
              <a:ext cx="9536400" cy="6582575"/>
            </a:xfrm>
            <a:custGeom>
              <a:rect b="b" l="l" r="r" t="t"/>
              <a:pathLst>
                <a:path extrusionOk="0" h="263303" w="381456">
                  <a:moveTo>
                    <a:pt x="364771" y="75440"/>
                  </a:moveTo>
                  <a:cubicBezTo>
                    <a:pt x="354357" y="43182"/>
                    <a:pt x="323623" y="-379"/>
                    <a:pt x="292381" y="2"/>
                  </a:cubicBezTo>
                  <a:cubicBezTo>
                    <a:pt x="261139" y="383"/>
                    <a:pt x="216562" y="62232"/>
                    <a:pt x="177319" y="77726"/>
                  </a:cubicBezTo>
                  <a:cubicBezTo>
                    <a:pt x="138076" y="93220"/>
                    <a:pt x="86387" y="78742"/>
                    <a:pt x="56923" y="92966"/>
                  </a:cubicBezTo>
                  <a:cubicBezTo>
                    <a:pt x="27459" y="107190"/>
                    <a:pt x="-4545" y="134749"/>
                    <a:pt x="535" y="163070"/>
                  </a:cubicBezTo>
                  <a:cubicBezTo>
                    <a:pt x="5615" y="191391"/>
                    <a:pt x="28348" y="257812"/>
                    <a:pt x="87403" y="262892"/>
                  </a:cubicBezTo>
                  <a:cubicBezTo>
                    <a:pt x="146458" y="267972"/>
                    <a:pt x="308637" y="224792"/>
                    <a:pt x="354865" y="193550"/>
                  </a:cubicBezTo>
                  <a:cubicBezTo>
                    <a:pt x="401093" y="162308"/>
                    <a:pt x="375185" y="107698"/>
                    <a:pt x="364771" y="75440"/>
                  </a:cubicBezTo>
                  <a:close/>
                </a:path>
              </a:pathLst>
            </a:custGeom>
            <a:solidFill>
              <a:schemeClr val="dk1"/>
            </a:solidFill>
            <a:ln>
              <a:noFill/>
            </a:ln>
          </p:spPr>
        </p:sp>
        <p:sp>
          <p:nvSpPr>
            <p:cNvPr id="666" name="Google Shape;666;p38"/>
            <p:cNvSpPr/>
            <p:nvPr/>
          </p:nvSpPr>
          <p:spPr>
            <a:xfrm>
              <a:off x="1405424" y="4776197"/>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8"/>
            <p:cNvSpPr/>
            <p:nvPr/>
          </p:nvSpPr>
          <p:spPr>
            <a:xfrm>
              <a:off x="1709625" y="48935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8"/>
            <p:cNvSpPr/>
            <p:nvPr/>
          </p:nvSpPr>
          <p:spPr>
            <a:xfrm>
              <a:off x="4881724" y="40549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8"/>
            <p:cNvSpPr/>
            <p:nvPr/>
          </p:nvSpPr>
          <p:spPr>
            <a:xfrm>
              <a:off x="6659699" y="27306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8"/>
            <p:cNvSpPr/>
            <p:nvPr/>
          </p:nvSpPr>
          <p:spPr>
            <a:xfrm>
              <a:off x="8829424" y="2098022"/>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8"/>
            <p:cNvSpPr/>
            <p:nvPr/>
          </p:nvSpPr>
          <p:spPr>
            <a:xfrm>
              <a:off x="4441000" y="41794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8"/>
            <p:cNvSpPr/>
            <p:nvPr/>
          </p:nvSpPr>
          <p:spPr>
            <a:xfrm>
              <a:off x="6894500" y="25365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8"/>
            <p:cNvSpPr/>
            <p:nvPr/>
          </p:nvSpPr>
          <p:spPr>
            <a:xfrm>
              <a:off x="9024425" y="234670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 name="Google Shape;674;p38"/>
          <p:cNvSpPr txBox="1"/>
          <p:nvPr>
            <p:ph type="title"/>
          </p:nvPr>
        </p:nvSpPr>
        <p:spPr>
          <a:xfrm>
            <a:off x="720000" y="539500"/>
            <a:ext cx="452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Website-Demo</a:t>
            </a:r>
            <a:endParaRPr/>
          </a:p>
        </p:txBody>
      </p:sp>
      <p:sp>
        <p:nvSpPr>
          <p:cNvPr id="675" name="Google Shape;675;p38"/>
          <p:cNvSpPr txBox="1"/>
          <p:nvPr>
            <p:ph idx="1" type="body"/>
          </p:nvPr>
        </p:nvSpPr>
        <p:spPr>
          <a:xfrm>
            <a:off x="596225" y="1351450"/>
            <a:ext cx="4690500" cy="29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6"/>
              </a:buClr>
              <a:buSzPts val="1100"/>
              <a:buFont typeface="Arial"/>
              <a:buNone/>
            </a:pPr>
            <a:r>
              <a:t/>
            </a:r>
            <a:endParaRPr/>
          </a:p>
          <a:p>
            <a:pPr indent="-317500" lvl="0" marL="457200" rtl="0" algn="l">
              <a:spcBef>
                <a:spcPts val="1600"/>
              </a:spcBef>
              <a:spcAft>
                <a:spcPts val="0"/>
              </a:spcAft>
              <a:buClr>
                <a:schemeClr val="accent1"/>
              </a:buClr>
              <a:buSzPts val="1400"/>
              <a:buFont typeface="Archivo"/>
              <a:buChar char="●"/>
            </a:pPr>
            <a:r>
              <a:rPr lang="en"/>
              <a:t>React on Frontend for shaping cards dynamic</a:t>
            </a:r>
            <a:br>
              <a:rPr lang="en"/>
            </a:br>
            <a:endParaRPr/>
          </a:p>
          <a:p>
            <a:pPr indent="-317500" lvl="0" marL="457200" rtl="0" algn="l">
              <a:spcBef>
                <a:spcPts val="0"/>
              </a:spcBef>
              <a:spcAft>
                <a:spcPts val="0"/>
              </a:spcAft>
              <a:buClr>
                <a:schemeClr val="accent1"/>
              </a:buClr>
              <a:buSzPts val="1400"/>
              <a:buFont typeface="Archivo"/>
              <a:buChar char="●"/>
            </a:pPr>
            <a:r>
              <a:rPr lang="en"/>
              <a:t>2 Backend API routes provided to Frontend:</a:t>
            </a:r>
            <a:br>
              <a:rPr lang="en"/>
            </a:br>
            <a:r>
              <a:rPr lang="en"/>
              <a:t>- 1 for search bar </a:t>
            </a:r>
            <a:br>
              <a:rPr lang="en"/>
            </a:br>
            <a:r>
              <a:rPr lang="en"/>
              <a:t>- 1 for static query selectors</a:t>
            </a:r>
            <a:br>
              <a:rPr lang="en"/>
            </a:br>
            <a:endParaRPr/>
          </a:p>
          <a:p>
            <a:pPr indent="-317500" lvl="0" marL="457200" rtl="0" algn="l">
              <a:spcBef>
                <a:spcPts val="0"/>
              </a:spcBef>
              <a:spcAft>
                <a:spcPts val="0"/>
              </a:spcAft>
              <a:buClr>
                <a:schemeClr val="accent1"/>
              </a:buClr>
              <a:buSzPts val="1400"/>
              <a:buFont typeface="Archivo"/>
              <a:buChar char="●"/>
            </a:pPr>
            <a:r>
              <a:rPr lang="en"/>
              <a:t>Data inserted in MongoDB database using a Mongoose Model Schema</a:t>
            </a:r>
            <a:br>
              <a:rPr lang="en"/>
            </a:br>
            <a:endParaRPr/>
          </a:p>
          <a:p>
            <a:pPr indent="-317500" lvl="0" marL="457200" rtl="0" algn="l">
              <a:spcBef>
                <a:spcPts val="0"/>
              </a:spcBef>
              <a:spcAft>
                <a:spcPts val="0"/>
              </a:spcAft>
              <a:buClr>
                <a:schemeClr val="accent1"/>
              </a:buClr>
              <a:buSzPts val="1400"/>
              <a:buFont typeface="Archivo"/>
              <a:buChar char="●"/>
            </a:pPr>
            <a:r>
              <a:rPr lang="en"/>
              <a:t>Schema modeled from DS set including predicted protests theme and crowd side representation</a:t>
            </a:r>
            <a:endParaRPr/>
          </a:p>
        </p:txBody>
      </p:sp>
      <p:grpSp>
        <p:nvGrpSpPr>
          <p:cNvPr id="676" name="Google Shape;676;p38"/>
          <p:cNvGrpSpPr/>
          <p:nvPr/>
        </p:nvGrpSpPr>
        <p:grpSpPr>
          <a:xfrm>
            <a:off x="5198238" y="651390"/>
            <a:ext cx="1794403" cy="4000410"/>
            <a:chOff x="6656567" y="6361399"/>
            <a:chExt cx="1238458" cy="2760807"/>
          </a:xfrm>
        </p:grpSpPr>
        <p:sp>
          <p:nvSpPr>
            <p:cNvPr id="677" name="Google Shape;677;p38"/>
            <p:cNvSpPr/>
            <p:nvPr/>
          </p:nvSpPr>
          <p:spPr>
            <a:xfrm>
              <a:off x="7393078" y="8844464"/>
              <a:ext cx="233992" cy="268272"/>
            </a:xfrm>
            <a:custGeom>
              <a:rect b="b" l="l" r="r" t="t"/>
              <a:pathLst>
                <a:path extrusionOk="0" h="3373" w="2942">
                  <a:moveTo>
                    <a:pt x="1245" y="1"/>
                  </a:moveTo>
                  <a:cubicBezTo>
                    <a:pt x="605" y="128"/>
                    <a:pt x="355" y="188"/>
                    <a:pt x="1" y="244"/>
                  </a:cubicBezTo>
                  <a:cubicBezTo>
                    <a:pt x="282" y="1481"/>
                    <a:pt x="258" y="1485"/>
                    <a:pt x="319" y="2031"/>
                  </a:cubicBezTo>
                  <a:cubicBezTo>
                    <a:pt x="328" y="2110"/>
                    <a:pt x="303" y="2446"/>
                    <a:pt x="258" y="2614"/>
                  </a:cubicBezTo>
                  <a:cubicBezTo>
                    <a:pt x="213" y="2787"/>
                    <a:pt x="140" y="3079"/>
                    <a:pt x="269" y="3232"/>
                  </a:cubicBezTo>
                  <a:cubicBezTo>
                    <a:pt x="344" y="3322"/>
                    <a:pt x="458" y="3351"/>
                    <a:pt x="584" y="3351"/>
                  </a:cubicBezTo>
                  <a:cubicBezTo>
                    <a:pt x="718" y="3351"/>
                    <a:pt x="867" y="3317"/>
                    <a:pt x="997" y="3290"/>
                  </a:cubicBezTo>
                  <a:cubicBezTo>
                    <a:pt x="1054" y="3278"/>
                    <a:pt x="1115" y="3273"/>
                    <a:pt x="1176" y="3273"/>
                  </a:cubicBezTo>
                  <a:cubicBezTo>
                    <a:pt x="1450" y="3273"/>
                    <a:pt x="1756" y="3371"/>
                    <a:pt x="2040" y="3371"/>
                  </a:cubicBezTo>
                  <a:cubicBezTo>
                    <a:pt x="2049" y="3371"/>
                    <a:pt x="2058" y="3371"/>
                    <a:pt x="2067" y="3371"/>
                  </a:cubicBezTo>
                  <a:cubicBezTo>
                    <a:pt x="2121" y="3371"/>
                    <a:pt x="2182" y="3373"/>
                    <a:pt x="2246" y="3373"/>
                  </a:cubicBezTo>
                  <a:cubicBezTo>
                    <a:pt x="2507" y="3373"/>
                    <a:pt x="2820" y="3349"/>
                    <a:pt x="2906" y="3109"/>
                  </a:cubicBezTo>
                  <a:cubicBezTo>
                    <a:pt x="2941" y="3009"/>
                    <a:pt x="2793" y="2983"/>
                    <a:pt x="2733" y="2967"/>
                  </a:cubicBezTo>
                  <a:cubicBezTo>
                    <a:pt x="2408" y="2883"/>
                    <a:pt x="2121" y="2695"/>
                    <a:pt x="1835" y="2521"/>
                  </a:cubicBezTo>
                  <a:cubicBezTo>
                    <a:pt x="1156" y="2106"/>
                    <a:pt x="1252" y="1328"/>
                    <a:pt x="1247" y="631"/>
                  </a:cubicBezTo>
                  <a:cubicBezTo>
                    <a:pt x="1245" y="421"/>
                    <a:pt x="1245" y="211"/>
                    <a:pt x="1245"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8"/>
            <p:cNvSpPr/>
            <p:nvPr/>
          </p:nvSpPr>
          <p:spPr>
            <a:xfrm>
              <a:off x="7406599" y="9007833"/>
              <a:ext cx="229936" cy="114371"/>
            </a:xfrm>
            <a:custGeom>
              <a:rect b="b" l="l" r="r" t="t"/>
              <a:pathLst>
                <a:path extrusionOk="0" h="1438" w="2891">
                  <a:moveTo>
                    <a:pt x="226" y="1"/>
                  </a:moveTo>
                  <a:cubicBezTo>
                    <a:pt x="184" y="1"/>
                    <a:pt x="143" y="18"/>
                    <a:pt x="103" y="48"/>
                  </a:cubicBezTo>
                  <a:cubicBezTo>
                    <a:pt x="43" y="91"/>
                    <a:pt x="11" y="152"/>
                    <a:pt x="9" y="231"/>
                  </a:cubicBezTo>
                  <a:cubicBezTo>
                    <a:pt x="0" y="500"/>
                    <a:pt x="2" y="772"/>
                    <a:pt x="35" y="1039"/>
                  </a:cubicBezTo>
                  <a:cubicBezTo>
                    <a:pt x="38" y="1066"/>
                    <a:pt x="42" y="1092"/>
                    <a:pt x="47" y="1117"/>
                  </a:cubicBezTo>
                  <a:cubicBezTo>
                    <a:pt x="79" y="1276"/>
                    <a:pt x="154" y="1414"/>
                    <a:pt x="329" y="1425"/>
                  </a:cubicBezTo>
                  <a:cubicBezTo>
                    <a:pt x="469" y="1435"/>
                    <a:pt x="737" y="1438"/>
                    <a:pt x="1030" y="1438"/>
                  </a:cubicBezTo>
                  <a:cubicBezTo>
                    <a:pt x="1602" y="1438"/>
                    <a:pt x="2273" y="1426"/>
                    <a:pt x="2297" y="1425"/>
                  </a:cubicBezTo>
                  <a:cubicBezTo>
                    <a:pt x="2449" y="1420"/>
                    <a:pt x="2600" y="1410"/>
                    <a:pt x="2746" y="1354"/>
                  </a:cubicBezTo>
                  <a:cubicBezTo>
                    <a:pt x="2859" y="1311"/>
                    <a:pt x="2890" y="1205"/>
                    <a:pt x="2856" y="1108"/>
                  </a:cubicBezTo>
                  <a:cubicBezTo>
                    <a:pt x="2845" y="1075"/>
                    <a:pt x="2825" y="1042"/>
                    <a:pt x="2798" y="1015"/>
                  </a:cubicBezTo>
                  <a:cubicBezTo>
                    <a:pt x="2699" y="913"/>
                    <a:pt x="2566" y="861"/>
                    <a:pt x="2448" y="789"/>
                  </a:cubicBezTo>
                  <a:cubicBezTo>
                    <a:pt x="2307" y="703"/>
                    <a:pt x="2162" y="630"/>
                    <a:pt x="2025" y="542"/>
                  </a:cubicBezTo>
                  <a:cubicBezTo>
                    <a:pt x="1883" y="452"/>
                    <a:pt x="1745" y="349"/>
                    <a:pt x="1587" y="291"/>
                  </a:cubicBezTo>
                  <a:cubicBezTo>
                    <a:pt x="1567" y="283"/>
                    <a:pt x="1547" y="280"/>
                    <a:pt x="1525" y="280"/>
                  </a:cubicBezTo>
                  <a:cubicBezTo>
                    <a:pt x="1423" y="280"/>
                    <a:pt x="1309" y="357"/>
                    <a:pt x="1217" y="380"/>
                  </a:cubicBezTo>
                  <a:cubicBezTo>
                    <a:pt x="1151" y="396"/>
                    <a:pt x="1085" y="407"/>
                    <a:pt x="1019" y="407"/>
                  </a:cubicBezTo>
                  <a:cubicBezTo>
                    <a:pt x="978" y="407"/>
                    <a:pt x="938" y="403"/>
                    <a:pt x="898" y="393"/>
                  </a:cubicBezTo>
                  <a:cubicBezTo>
                    <a:pt x="695" y="347"/>
                    <a:pt x="531" y="187"/>
                    <a:pt x="369" y="60"/>
                  </a:cubicBezTo>
                  <a:cubicBezTo>
                    <a:pt x="354" y="49"/>
                    <a:pt x="340" y="41"/>
                    <a:pt x="325" y="33"/>
                  </a:cubicBezTo>
                  <a:cubicBezTo>
                    <a:pt x="291" y="11"/>
                    <a:pt x="258" y="1"/>
                    <a:pt x="2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8"/>
            <p:cNvSpPr/>
            <p:nvPr/>
          </p:nvSpPr>
          <p:spPr>
            <a:xfrm>
              <a:off x="7410338" y="9095960"/>
              <a:ext cx="226198" cy="26247"/>
            </a:xfrm>
            <a:custGeom>
              <a:rect b="b" l="l" r="r" t="t"/>
              <a:pathLst>
                <a:path extrusionOk="0" h="330" w="2844">
                  <a:moveTo>
                    <a:pt x="2720" y="1"/>
                  </a:moveTo>
                  <a:cubicBezTo>
                    <a:pt x="2662" y="1"/>
                    <a:pt x="2604" y="1"/>
                    <a:pt x="2546" y="1"/>
                  </a:cubicBezTo>
                  <a:lnTo>
                    <a:pt x="1402" y="5"/>
                  </a:lnTo>
                  <a:cubicBezTo>
                    <a:pt x="949" y="6"/>
                    <a:pt x="496" y="8"/>
                    <a:pt x="41" y="9"/>
                  </a:cubicBezTo>
                  <a:lnTo>
                    <a:pt x="0" y="9"/>
                  </a:lnTo>
                  <a:cubicBezTo>
                    <a:pt x="32" y="168"/>
                    <a:pt x="107" y="306"/>
                    <a:pt x="282" y="317"/>
                  </a:cubicBezTo>
                  <a:cubicBezTo>
                    <a:pt x="422" y="327"/>
                    <a:pt x="690" y="330"/>
                    <a:pt x="983" y="330"/>
                  </a:cubicBezTo>
                  <a:cubicBezTo>
                    <a:pt x="1555" y="330"/>
                    <a:pt x="2226" y="318"/>
                    <a:pt x="2250" y="317"/>
                  </a:cubicBezTo>
                  <a:cubicBezTo>
                    <a:pt x="2402" y="312"/>
                    <a:pt x="2553" y="302"/>
                    <a:pt x="2699" y="246"/>
                  </a:cubicBezTo>
                  <a:cubicBezTo>
                    <a:pt x="2812" y="203"/>
                    <a:pt x="2843" y="97"/>
                    <a:pt x="2808" y="1"/>
                  </a:cubicBezTo>
                  <a:cubicBezTo>
                    <a:pt x="2779" y="1"/>
                    <a:pt x="2750" y="1"/>
                    <a:pt x="27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8"/>
            <p:cNvSpPr/>
            <p:nvPr/>
          </p:nvSpPr>
          <p:spPr>
            <a:xfrm>
              <a:off x="7518349" y="8988824"/>
              <a:ext cx="32530" cy="51618"/>
            </a:xfrm>
            <a:custGeom>
              <a:rect b="b" l="l" r="r" t="t"/>
              <a:pathLst>
                <a:path extrusionOk="0" h="649" w="409">
                  <a:moveTo>
                    <a:pt x="229" y="46"/>
                  </a:moveTo>
                  <a:cubicBezTo>
                    <a:pt x="301" y="46"/>
                    <a:pt x="366" y="179"/>
                    <a:pt x="290" y="542"/>
                  </a:cubicBezTo>
                  <a:lnTo>
                    <a:pt x="283" y="586"/>
                  </a:lnTo>
                  <a:cubicBezTo>
                    <a:pt x="282" y="592"/>
                    <a:pt x="281" y="596"/>
                    <a:pt x="281" y="599"/>
                  </a:cubicBezTo>
                  <a:lnTo>
                    <a:pt x="281" y="599"/>
                  </a:lnTo>
                  <a:lnTo>
                    <a:pt x="275" y="593"/>
                  </a:lnTo>
                  <a:cubicBezTo>
                    <a:pt x="0" y="330"/>
                    <a:pt x="123" y="46"/>
                    <a:pt x="229" y="46"/>
                  </a:cubicBezTo>
                  <a:close/>
                  <a:moveTo>
                    <a:pt x="228" y="0"/>
                  </a:moveTo>
                  <a:cubicBezTo>
                    <a:pt x="211" y="0"/>
                    <a:pt x="195" y="4"/>
                    <a:pt x="180" y="11"/>
                  </a:cubicBezTo>
                  <a:cubicBezTo>
                    <a:pt x="58" y="79"/>
                    <a:pt x="55" y="235"/>
                    <a:pt x="84" y="354"/>
                  </a:cubicBezTo>
                  <a:cubicBezTo>
                    <a:pt x="109" y="465"/>
                    <a:pt x="176" y="569"/>
                    <a:pt x="271" y="634"/>
                  </a:cubicBezTo>
                  <a:cubicBezTo>
                    <a:pt x="277" y="641"/>
                    <a:pt x="297" y="649"/>
                    <a:pt x="309" y="649"/>
                  </a:cubicBezTo>
                  <a:cubicBezTo>
                    <a:pt x="309" y="649"/>
                    <a:pt x="310" y="649"/>
                    <a:pt x="311" y="649"/>
                  </a:cubicBezTo>
                  <a:cubicBezTo>
                    <a:pt x="329" y="613"/>
                    <a:pt x="327" y="583"/>
                    <a:pt x="334" y="550"/>
                  </a:cubicBezTo>
                  <a:lnTo>
                    <a:pt x="349" y="463"/>
                  </a:lnTo>
                  <a:cubicBezTo>
                    <a:pt x="368" y="319"/>
                    <a:pt x="408" y="130"/>
                    <a:pt x="286" y="18"/>
                  </a:cubicBezTo>
                  <a:cubicBezTo>
                    <a:pt x="270" y="6"/>
                    <a:pt x="249" y="0"/>
                    <a:pt x="2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8"/>
            <p:cNvSpPr/>
            <p:nvPr/>
          </p:nvSpPr>
          <p:spPr>
            <a:xfrm>
              <a:off x="7540221" y="9003777"/>
              <a:ext cx="45812" cy="37143"/>
            </a:xfrm>
            <a:custGeom>
              <a:rect b="b" l="l" r="r" t="t"/>
              <a:pathLst>
                <a:path extrusionOk="0" h="467" w="576">
                  <a:moveTo>
                    <a:pt x="425" y="49"/>
                  </a:moveTo>
                  <a:cubicBezTo>
                    <a:pt x="449" y="49"/>
                    <a:pt x="468" y="58"/>
                    <a:pt x="478" y="81"/>
                  </a:cubicBezTo>
                  <a:cubicBezTo>
                    <a:pt x="522" y="181"/>
                    <a:pt x="409" y="280"/>
                    <a:pt x="334" y="338"/>
                  </a:cubicBezTo>
                  <a:cubicBezTo>
                    <a:pt x="259" y="398"/>
                    <a:pt x="165" y="431"/>
                    <a:pt x="69" y="431"/>
                  </a:cubicBezTo>
                  <a:cubicBezTo>
                    <a:pt x="65" y="431"/>
                    <a:pt x="61" y="431"/>
                    <a:pt x="57" y="431"/>
                  </a:cubicBezTo>
                  <a:lnTo>
                    <a:pt x="57" y="431"/>
                  </a:lnTo>
                  <a:cubicBezTo>
                    <a:pt x="66" y="416"/>
                    <a:pt x="81" y="393"/>
                    <a:pt x="86" y="384"/>
                  </a:cubicBezTo>
                  <a:cubicBezTo>
                    <a:pt x="163" y="271"/>
                    <a:pt x="234" y="133"/>
                    <a:pt x="358" y="69"/>
                  </a:cubicBezTo>
                  <a:cubicBezTo>
                    <a:pt x="381" y="56"/>
                    <a:pt x="405" y="49"/>
                    <a:pt x="425" y="49"/>
                  </a:cubicBezTo>
                  <a:close/>
                  <a:moveTo>
                    <a:pt x="432" y="1"/>
                  </a:moveTo>
                  <a:cubicBezTo>
                    <a:pt x="271" y="10"/>
                    <a:pt x="178" y="166"/>
                    <a:pt x="95" y="285"/>
                  </a:cubicBezTo>
                  <a:cubicBezTo>
                    <a:pt x="80" y="309"/>
                    <a:pt x="39" y="373"/>
                    <a:pt x="24" y="395"/>
                  </a:cubicBezTo>
                  <a:cubicBezTo>
                    <a:pt x="14" y="411"/>
                    <a:pt x="3" y="431"/>
                    <a:pt x="1" y="450"/>
                  </a:cubicBezTo>
                  <a:cubicBezTo>
                    <a:pt x="9" y="459"/>
                    <a:pt x="31" y="465"/>
                    <a:pt x="41" y="465"/>
                  </a:cubicBezTo>
                  <a:cubicBezTo>
                    <a:pt x="52" y="466"/>
                    <a:pt x="64" y="466"/>
                    <a:pt x="75" y="466"/>
                  </a:cubicBezTo>
                  <a:cubicBezTo>
                    <a:pt x="177" y="466"/>
                    <a:pt x="279" y="430"/>
                    <a:pt x="359" y="369"/>
                  </a:cubicBezTo>
                  <a:cubicBezTo>
                    <a:pt x="452" y="300"/>
                    <a:pt x="576" y="194"/>
                    <a:pt x="521" y="60"/>
                  </a:cubicBezTo>
                  <a:cubicBezTo>
                    <a:pt x="507" y="29"/>
                    <a:pt x="468" y="1"/>
                    <a:pt x="4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8"/>
            <p:cNvSpPr/>
            <p:nvPr/>
          </p:nvSpPr>
          <p:spPr>
            <a:xfrm>
              <a:off x="7418053" y="9021832"/>
              <a:ext cx="112542" cy="38495"/>
            </a:xfrm>
            <a:custGeom>
              <a:rect b="b" l="l" r="r" t="t"/>
              <a:pathLst>
                <a:path extrusionOk="0" h="484" w="1415">
                  <a:moveTo>
                    <a:pt x="21" y="1"/>
                  </a:moveTo>
                  <a:cubicBezTo>
                    <a:pt x="19" y="1"/>
                    <a:pt x="16" y="1"/>
                    <a:pt x="14" y="2"/>
                  </a:cubicBezTo>
                  <a:cubicBezTo>
                    <a:pt x="5" y="6"/>
                    <a:pt x="1" y="16"/>
                    <a:pt x="5" y="24"/>
                  </a:cubicBezTo>
                  <a:cubicBezTo>
                    <a:pt x="61" y="148"/>
                    <a:pt x="149" y="249"/>
                    <a:pt x="256" y="327"/>
                  </a:cubicBezTo>
                  <a:cubicBezTo>
                    <a:pt x="409" y="440"/>
                    <a:pt x="584" y="483"/>
                    <a:pt x="764" y="483"/>
                  </a:cubicBezTo>
                  <a:cubicBezTo>
                    <a:pt x="977" y="483"/>
                    <a:pt x="1195" y="422"/>
                    <a:pt x="1388" y="343"/>
                  </a:cubicBezTo>
                  <a:cubicBezTo>
                    <a:pt x="1414" y="334"/>
                    <a:pt x="1402" y="299"/>
                    <a:pt x="1381" y="299"/>
                  </a:cubicBezTo>
                  <a:cubicBezTo>
                    <a:pt x="1378" y="299"/>
                    <a:pt x="1375" y="300"/>
                    <a:pt x="1371" y="302"/>
                  </a:cubicBezTo>
                  <a:cubicBezTo>
                    <a:pt x="1186" y="383"/>
                    <a:pt x="974" y="435"/>
                    <a:pt x="770" y="435"/>
                  </a:cubicBezTo>
                  <a:cubicBezTo>
                    <a:pt x="470" y="435"/>
                    <a:pt x="188" y="321"/>
                    <a:pt x="38" y="13"/>
                  </a:cubicBezTo>
                  <a:cubicBezTo>
                    <a:pt x="35" y="5"/>
                    <a:pt x="29" y="1"/>
                    <a:pt x="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8"/>
            <p:cNvSpPr/>
            <p:nvPr/>
          </p:nvSpPr>
          <p:spPr>
            <a:xfrm>
              <a:off x="7229709" y="8844464"/>
              <a:ext cx="233992" cy="268272"/>
            </a:xfrm>
            <a:custGeom>
              <a:rect b="b" l="l" r="r" t="t"/>
              <a:pathLst>
                <a:path extrusionOk="0" h="3373" w="2942">
                  <a:moveTo>
                    <a:pt x="1245" y="1"/>
                  </a:moveTo>
                  <a:cubicBezTo>
                    <a:pt x="604" y="128"/>
                    <a:pt x="354" y="188"/>
                    <a:pt x="0" y="244"/>
                  </a:cubicBezTo>
                  <a:cubicBezTo>
                    <a:pt x="280" y="1481"/>
                    <a:pt x="257" y="1485"/>
                    <a:pt x="318" y="2031"/>
                  </a:cubicBezTo>
                  <a:cubicBezTo>
                    <a:pt x="327" y="2110"/>
                    <a:pt x="303" y="2446"/>
                    <a:pt x="258" y="2614"/>
                  </a:cubicBezTo>
                  <a:cubicBezTo>
                    <a:pt x="213" y="2787"/>
                    <a:pt x="140" y="3079"/>
                    <a:pt x="268" y="3232"/>
                  </a:cubicBezTo>
                  <a:cubicBezTo>
                    <a:pt x="343" y="3322"/>
                    <a:pt x="457" y="3351"/>
                    <a:pt x="583" y="3351"/>
                  </a:cubicBezTo>
                  <a:cubicBezTo>
                    <a:pt x="718" y="3351"/>
                    <a:pt x="866" y="3317"/>
                    <a:pt x="996" y="3290"/>
                  </a:cubicBezTo>
                  <a:cubicBezTo>
                    <a:pt x="1054" y="3278"/>
                    <a:pt x="1114" y="3273"/>
                    <a:pt x="1176" y="3273"/>
                  </a:cubicBezTo>
                  <a:cubicBezTo>
                    <a:pt x="1449" y="3273"/>
                    <a:pt x="1755" y="3371"/>
                    <a:pt x="2039" y="3371"/>
                  </a:cubicBezTo>
                  <a:cubicBezTo>
                    <a:pt x="2048" y="3371"/>
                    <a:pt x="2057" y="3371"/>
                    <a:pt x="2066" y="3371"/>
                  </a:cubicBezTo>
                  <a:cubicBezTo>
                    <a:pt x="2120" y="3371"/>
                    <a:pt x="2181" y="3373"/>
                    <a:pt x="2246" y="3373"/>
                  </a:cubicBezTo>
                  <a:cubicBezTo>
                    <a:pt x="2506" y="3373"/>
                    <a:pt x="2820" y="3349"/>
                    <a:pt x="2906" y="3109"/>
                  </a:cubicBezTo>
                  <a:cubicBezTo>
                    <a:pt x="2942" y="3009"/>
                    <a:pt x="2794" y="2983"/>
                    <a:pt x="2732" y="2967"/>
                  </a:cubicBezTo>
                  <a:cubicBezTo>
                    <a:pt x="2408" y="2883"/>
                    <a:pt x="2120" y="2695"/>
                    <a:pt x="1835" y="2521"/>
                  </a:cubicBezTo>
                  <a:cubicBezTo>
                    <a:pt x="1155" y="2106"/>
                    <a:pt x="1251" y="1328"/>
                    <a:pt x="1246" y="631"/>
                  </a:cubicBezTo>
                  <a:cubicBezTo>
                    <a:pt x="1245" y="421"/>
                    <a:pt x="1245" y="211"/>
                    <a:pt x="1245"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8"/>
            <p:cNvSpPr/>
            <p:nvPr/>
          </p:nvSpPr>
          <p:spPr>
            <a:xfrm>
              <a:off x="7243151" y="9007833"/>
              <a:ext cx="229936" cy="114371"/>
            </a:xfrm>
            <a:custGeom>
              <a:rect b="b" l="l" r="r" t="t"/>
              <a:pathLst>
                <a:path extrusionOk="0" h="1438" w="2891">
                  <a:moveTo>
                    <a:pt x="226" y="1"/>
                  </a:moveTo>
                  <a:cubicBezTo>
                    <a:pt x="184" y="1"/>
                    <a:pt x="144" y="18"/>
                    <a:pt x="103" y="48"/>
                  </a:cubicBezTo>
                  <a:cubicBezTo>
                    <a:pt x="44" y="91"/>
                    <a:pt x="12" y="152"/>
                    <a:pt x="9" y="231"/>
                  </a:cubicBezTo>
                  <a:cubicBezTo>
                    <a:pt x="1" y="500"/>
                    <a:pt x="3" y="772"/>
                    <a:pt x="34" y="1039"/>
                  </a:cubicBezTo>
                  <a:cubicBezTo>
                    <a:pt x="38" y="1066"/>
                    <a:pt x="43" y="1092"/>
                    <a:pt x="48" y="1117"/>
                  </a:cubicBezTo>
                  <a:cubicBezTo>
                    <a:pt x="80" y="1276"/>
                    <a:pt x="155" y="1414"/>
                    <a:pt x="329" y="1425"/>
                  </a:cubicBezTo>
                  <a:cubicBezTo>
                    <a:pt x="469" y="1435"/>
                    <a:pt x="737" y="1438"/>
                    <a:pt x="1031" y="1438"/>
                  </a:cubicBezTo>
                  <a:cubicBezTo>
                    <a:pt x="1603" y="1438"/>
                    <a:pt x="2274" y="1426"/>
                    <a:pt x="2297" y="1425"/>
                  </a:cubicBezTo>
                  <a:cubicBezTo>
                    <a:pt x="2448" y="1420"/>
                    <a:pt x="2600" y="1410"/>
                    <a:pt x="2745" y="1354"/>
                  </a:cubicBezTo>
                  <a:cubicBezTo>
                    <a:pt x="2860" y="1311"/>
                    <a:pt x="2891" y="1205"/>
                    <a:pt x="2857" y="1108"/>
                  </a:cubicBezTo>
                  <a:cubicBezTo>
                    <a:pt x="2846" y="1075"/>
                    <a:pt x="2825" y="1042"/>
                    <a:pt x="2798" y="1015"/>
                  </a:cubicBezTo>
                  <a:cubicBezTo>
                    <a:pt x="2699" y="913"/>
                    <a:pt x="2565" y="861"/>
                    <a:pt x="2447" y="789"/>
                  </a:cubicBezTo>
                  <a:cubicBezTo>
                    <a:pt x="2308" y="703"/>
                    <a:pt x="2163" y="630"/>
                    <a:pt x="2025" y="542"/>
                  </a:cubicBezTo>
                  <a:cubicBezTo>
                    <a:pt x="1883" y="452"/>
                    <a:pt x="1746" y="349"/>
                    <a:pt x="1588" y="291"/>
                  </a:cubicBezTo>
                  <a:cubicBezTo>
                    <a:pt x="1568" y="283"/>
                    <a:pt x="1547" y="280"/>
                    <a:pt x="1526" y="280"/>
                  </a:cubicBezTo>
                  <a:cubicBezTo>
                    <a:pt x="1423" y="280"/>
                    <a:pt x="1309" y="357"/>
                    <a:pt x="1217" y="380"/>
                  </a:cubicBezTo>
                  <a:cubicBezTo>
                    <a:pt x="1152" y="396"/>
                    <a:pt x="1085" y="407"/>
                    <a:pt x="1019" y="407"/>
                  </a:cubicBezTo>
                  <a:cubicBezTo>
                    <a:pt x="979" y="407"/>
                    <a:pt x="939" y="403"/>
                    <a:pt x="899" y="393"/>
                  </a:cubicBezTo>
                  <a:cubicBezTo>
                    <a:pt x="696" y="347"/>
                    <a:pt x="531" y="187"/>
                    <a:pt x="368" y="60"/>
                  </a:cubicBezTo>
                  <a:cubicBezTo>
                    <a:pt x="355" y="49"/>
                    <a:pt x="340" y="41"/>
                    <a:pt x="326" y="33"/>
                  </a:cubicBezTo>
                  <a:cubicBezTo>
                    <a:pt x="292" y="11"/>
                    <a:pt x="259" y="1"/>
                    <a:pt x="2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8"/>
            <p:cNvSpPr/>
            <p:nvPr/>
          </p:nvSpPr>
          <p:spPr>
            <a:xfrm>
              <a:off x="7246889" y="9095960"/>
              <a:ext cx="226198" cy="26247"/>
            </a:xfrm>
            <a:custGeom>
              <a:rect b="b" l="l" r="r" t="t"/>
              <a:pathLst>
                <a:path extrusionOk="0" h="330" w="2844">
                  <a:moveTo>
                    <a:pt x="2721" y="1"/>
                  </a:moveTo>
                  <a:cubicBezTo>
                    <a:pt x="2662" y="1"/>
                    <a:pt x="2604" y="1"/>
                    <a:pt x="2546" y="1"/>
                  </a:cubicBezTo>
                  <a:lnTo>
                    <a:pt x="1402" y="5"/>
                  </a:lnTo>
                  <a:cubicBezTo>
                    <a:pt x="949" y="6"/>
                    <a:pt x="496" y="8"/>
                    <a:pt x="42" y="9"/>
                  </a:cubicBezTo>
                  <a:lnTo>
                    <a:pt x="1" y="9"/>
                  </a:lnTo>
                  <a:cubicBezTo>
                    <a:pt x="33" y="168"/>
                    <a:pt x="108" y="306"/>
                    <a:pt x="282" y="317"/>
                  </a:cubicBezTo>
                  <a:cubicBezTo>
                    <a:pt x="422" y="327"/>
                    <a:pt x="690" y="330"/>
                    <a:pt x="984" y="330"/>
                  </a:cubicBezTo>
                  <a:cubicBezTo>
                    <a:pt x="1556" y="330"/>
                    <a:pt x="2227" y="318"/>
                    <a:pt x="2250" y="317"/>
                  </a:cubicBezTo>
                  <a:cubicBezTo>
                    <a:pt x="2401" y="312"/>
                    <a:pt x="2553" y="302"/>
                    <a:pt x="2698" y="246"/>
                  </a:cubicBezTo>
                  <a:cubicBezTo>
                    <a:pt x="2813" y="203"/>
                    <a:pt x="2844" y="97"/>
                    <a:pt x="2809" y="1"/>
                  </a:cubicBezTo>
                  <a:cubicBezTo>
                    <a:pt x="2779" y="1"/>
                    <a:pt x="2750" y="1"/>
                    <a:pt x="27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8"/>
            <p:cNvSpPr/>
            <p:nvPr/>
          </p:nvSpPr>
          <p:spPr>
            <a:xfrm>
              <a:off x="7354980" y="8988824"/>
              <a:ext cx="32530" cy="51618"/>
            </a:xfrm>
            <a:custGeom>
              <a:rect b="b" l="l" r="r" t="t"/>
              <a:pathLst>
                <a:path extrusionOk="0" h="649" w="409">
                  <a:moveTo>
                    <a:pt x="229" y="47"/>
                  </a:moveTo>
                  <a:cubicBezTo>
                    <a:pt x="302" y="47"/>
                    <a:pt x="366" y="179"/>
                    <a:pt x="291" y="542"/>
                  </a:cubicBezTo>
                  <a:lnTo>
                    <a:pt x="283" y="586"/>
                  </a:lnTo>
                  <a:cubicBezTo>
                    <a:pt x="282" y="592"/>
                    <a:pt x="282" y="596"/>
                    <a:pt x="282" y="599"/>
                  </a:cubicBezTo>
                  <a:lnTo>
                    <a:pt x="282" y="599"/>
                  </a:lnTo>
                  <a:lnTo>
                    <a:pt x="275" y="593"/>
                  </a:lnTo>
                  <a:cubicBezTo>
                    <a:pt x="1" y="331"/>
                    <a:pt x="123" y="47"/>
                    <a:pt x="229" y="47"/>
                  </a:cubicBezTo>
                  <a:close/>
                  <a:moveTo>
                    <a:pt x="229" y="0"/>
                  </a:moveTo>
                  <a:cubicBezTo>
                    <a:pt x="212" y="0"/>
                    <a:pt x="195" y="4"/>
                    <a:pt x="181" y="11"/>
                  </a:cubicBezTo>
                  <a:cubicBezTo>
                    <a:pt x="59" y="79"/>
                    <a:pt x="56" y="235"/>
                    <a:pt x="84" y="354"/>
                  </a:cubicBezTo>
                  <a:cubicBezTo>
                    <a:pt x="110" y="465"/>
                    <a:pt x="177" y="569"/>
                    <a:pt x="271" y="634"/>
                  </a:cubicBezTo>
                  <a:cubicBezTo>
                    <a:pt x="278" y="641"/>
                    <a:pt x="297" y="649"/>
                    <a:pt x="309" y="649"/>
                  </a:cubicBezTo>
                  <a:cubicBezTo>
                    <a:pt x="310" y="649"/>
                    <a:pt x="311" y="649"/>
                    <a:pt x="311" y="649"/>
                  </a:cubicBezTo>
                  <a:cubicBezTo>
                    <a:pt x="330" y="613"/>
                    <a:pt x="328" y="583"/>
                    <a:pt x="335" y="550"/>
                  </a:cubicBezTo>
                  <a:lnTo>
                    <a:pt x="349" y="463"/>
                  </a:lnTo>
                  <a:cubicBezTo>
                    <a:pt x="369" y="319"/>
                    <a:pt x="409" y="130"/>
                    <a:pt x="287" y="18"/>
                  </a:cubicBezTo>
                  <a:cubicBezTo>
                    <a:pt x="271" y="6"/>
                    <a:pt x="250"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8"/>
            <p:cNvSpPr/>
            <p:nvPr/>
          </p:nvSpPr>
          <p:spPr>
            <a:xfrm>
              <a:off x="7376853" y="9003777"/>
              <a:ext cx="45812" cy="37143"/>
            </a:xfrm>
            <a:custGeom>
              <a:rect b="b" l="l" r="r" t="t"/>
              <a:pathLst>
                <a:path extrusionOk="0" h="467" w="576">
                  <a:moveTo>
                    <a:pt x="425" y="49"/>
                  </a:moveTo>
                  <a:cubicBezTo>
                    <a:pt x="448" y="49"/>
                    <a:pt x="467" y="58"/>
                    <a:pt x="478" y="81"/>
                  </a:cubicBezTo>
                  <a:cubicBezTo>
                    <a:pt x="522" y="181"/>
                    <a:pt x="409" y="280"/>
                    <a:pt x="334" y="338"/>
                  </a:cubicBezTo>
                  <a:cubicBezTo>
                    <a:pt x="258" y="398"/>
                    <a:pt x="164" y="431"/>
                    <a:pt x="68" y="431"/>
                  </a:cubicBezTo>
                  <a:cubicBezTo>
                    <a:pt x="64" y="431"/>
                    <a:pt x="60" y="431"/>
                    <a:pt x="56" y="431"/>
                  </a:cubicBezTo>
                  <a:lnTo>
                    <a:pt x="56" y="431"/>
                  </a:lnTo>
                  <a:cubicBezTo>
                    <a:pt x="64" y="416"/>
                    <a:pt x="80" y="393"/>
                    <a:pt x="86" y="384"/>
                  </a:cubicBezTo>
                  <a:cubicBezTo>
                    <a:pt x="163" y="271"/>
                    <a:pt x="232" y="133"/>
                    <a:pt x="358" y="69"/>
                  </a:cubicBezTo>
                  <a:cubicBezTo>
                    <a:pt x="380" y="56"/>
                    <a:pt x="404" y="49"/>
                    <a:pt x="425" y="49"/>
                  </a:cubicBezTo>
                  <a:close/>
                  <a:moveTo>
                    <a:pt x="432" y="1"/>
                  </a:moveTo>
                  <a:cubicBezTo>
                    <a:pt x="270" y="10"/>
                    <a:pt x="178" y="166"/>
                    <a:pt x="94" y="285"/>
                  </a:cubicBezTo>
                  <a:cubicBezTo>
                    <a:pt x="78" y="309"/>
                    <a:pt x="37" y="373"/>
                    <a:pt x="24" y="395"/>
                  </a:cubicBezTo>
                  <a:cubicBezTo>
                    <a:pt x="14" y="411"/>
                    <a:pt x="1" y="431"/>
                    <a:pt x="0" y="450"/>
                  </a:cubicBezTo>
                  <a:cubicBezTo>
                    <a:pt x="10" y="459"/>
                    <a:pt x="31" y="465"/>
                    <a:pt x="40" y="465"/>
                  </a:cubicBezTo>
                  <a:cubicBezTo>
                    <a:pt x="52" y="466"/>
                    <a:pt x="63" y="466"/>
                    <a:pt x="75" y="466"/>
                  </a:cubicBezTo>
                  <a:cubicBezTo>
                    <a:pt x="176" y="466"/>
                    <a:pt x="277" y="430"/>
                    <a:pt x="359" y="369"/>
                  </a:cubicBezTo>
                  <a:cubicBezTo>
                    <a:pt x="451" y="300"/>
                    <a:pt x="575" y="194"/>
                    <a:pt x="520" y="60"/>
                  </a:cubicBezTo>
                  <a:cubicBezTo>
                    <a:pt x="506" y="29"/>
                    <a:pt x="467" y="1"/>
                    <a:pt x="4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8"/>
            <p:cNvSpPr/>
            <p:nvPr/>
          </p:nvSpPr>
          <p:spPr>
            <a:xfrm>
              <a:off x="7254764" y="9021832"/>
              <a:ext cx="112462" cy="38495"/>
            </a:xfrm>
            <a:custGeom>
              <a:rect b="b" l="l" r="r" t="t"/>
              <a:pathLst>
                <a:path extrusionOk="0" h="484" w="1414">
                  <a:moveTo>
                    <a:pt x="20" y="1"/>
                  </a:moveTo>
                  <a:cubicBezTo>
                    <a:pt x="18" y="1"/>
                    <a:pt x="16" y="1"/>
                    <a:pt x="14" y="2"/>
                  </a:cubicBezTo>
                  <a:cubicBezTo>
                    <a:pt x="4" y="6"/>
                    <a:pt x="0" y="16"/>
                    <a:pt x="4" y="24"/>
                  </a:cubicBezTo>
                  <a:cubicBezTo>
                    <a:pt x="61" y="148"/>
                    <a:pt x="148" y="249"/>
                    <a:pt x="256" y="327"/>
                  </a:cubicBezTo>
                  <a:cubicBezTo>
                    <a:pt x="408" y="440"/>
                    <a:pt x="584" y="483"/>
                    <a:pt x="764" y="483"/>
                  </a:cubicBezTo>
                  <a:cubicBezTo>
                    <a:pt x="976" y="483"/>
                    <a:pt x="1195" y="422"/>
                    <a:pt x="1387" y="343"/>
                  </a:cubicBezTo>
                  <a:cubicBezTo>
                    <a:pt x="1414" y="334"/>
                    <a:pt x="1402" y="299"/>
                    <a:pt x="1380" y="299"/>
                  </a:cubicBezTo>
                  <a:cubicBezTo>
                    <a:pt x="1377" y="299"/>
                    <a:pt x="1374" y="300"/>
                    <a:pt x="1371" y="302"/>
                  </a:cubicBezTo>
                  <a:cubicBezTo>
                    <a:pt x="1186" y="383"/>
                    <a:pt x="974" y="435"/>
                    <a:pt x="770" y="435"/>
                  </a:cubicBezTo>
                  <a:cubicBezTo>
                    <a:pt x="469" y="435"/>
                    <a:pt x="187" y="321"/>
                    <a:pt x="37" y="13"/>
                  </a:cubicBezTo>
                  <a:cubicBezTo>
                    <a:pt x="35" y="5"/>
                    <a:pt x="28" y="1"/>
                    <a:pt x="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8"/>
            <p:cNvSpPr/>
            <p:nvPr/>
          </p:nvSpPr>
          <p:spPr>
            <a:xfrm>
              <a:off x="7221994" y="7914836"/>
              <a:ext cx="410878" cy="1069825"/>
            </a:xfrm>
            <a:custGeom>
              <a:rect b="b" l="l" r="r" t="t"/>
              <a:pathLst>
                <a:path extrusionOk="0" h="13451" w="5166">
                  <a:moveTo>
                    <a:pt x="3256" y="0"/>
                  </a:moveTo>
                  <a:cubicBezTo>
                    <a:pt x="3118" y="0"/>
                    <a:pt x="3030" y="17"/>
                    <a:pt x="3014" y="17"/>
                  </a:cubicBezTo>
                  <a:cubicBezTo>
                    <a:pt x="2402" y="19"/>
                    <a:pt x="1262" y="496"/>
                    <a:pt x="744" y="1264"/>
                  </a:cubicBezTo>
                  <a:cubicBezTo>
                    <a:pt x="35" y="2312"/>
                    <a:pt x="499" y="5942"/>
                    <a:pt x="724" y="7084"/>
                  </a:cubicBezTo>
                  <a:cubicBezTo>
                    <a:pt x="781" y="7373"/>
                    <a:pt x="564" y="7411"/>
                    <a:pt x="302" y="8531"/>
                  </a:cubicBezTo>
                  <a:cubicBezTo>
                    <a:pt x="62" y="9561"/>
                    <a:pt x="1" y="10650"/>
                    <a:pt x="63" y="11677"/>
                  </a:cubicBezTo>
                  <a:cubicBezTo>
                    <a:pt x="125" y="12658"/>
                    <a:pt x="208" y="12965"/>
                    <a:pt x="236" y="13164"/>
                  </a:cubicBezTo>
                  <a:cubicBezTo>
                    <a:pt x="250" y="13283"/>
                    <a:pt x="392" y="13274"/>
                    <a:pt x="485" y="13287"/>
                  </a:cubicBezTo>
                  <a:cubicBezTo>
                    <a:pt x="717" y="13319"/>
                    <a:pt x="944" y="13372"/>
                    <a:pt x="1177" y="13372"/>
                  </a:cubicBezTo>
                  <a:cubicBezTo>
                    <a:pt x="1190" y="13372"/>
                    <a:pt x="1202" y="13372"/>
                    <a:pt x="1214" y="13372"/>
                  </a:cubicBezTo>
                  <a:cubicBezTo>
                    <a:pt x="1384" y="13367"/>
                    <a:pt x="1493" y="13387"/>
                    <a:pt x="1529" y="13211"/>
                  </a:cubicBezTo>
                  <a:cubicBezTo>
                    <a:pt x="2020" y="10785"/>
                    <a:pt x="2040" y="10657"/>
                    <a:pt x="2050" y="10657"/>
                  </a:cubicBezTo>
                  <a:cubicBezTo>
                    <a:pt x="2051" y="10657"/>
                    <a:pt x="2052" y="10659"/>
                    <a:pt x="2054" y="10659"/>
                  </a:cubicBezTo>
                  <a:cubicBezTo>
                    <a:pt x="2064" y="10659"/>
                    <a:pt x="2158" y="12733"/>
                    <a:pt x="2167" y="12844"/>
                  </a:cubicBezTo>
                  <a:cubicBezTo>
                    <a:pt x="2208" y="13369"/>
                    <a:pt x="2169" y="13357"/>
                    <a:pt x="2300" y="13385"/>
                  </a:cubicBezTo>
                  <a:cubicBezTo>
                    <a:pt x="2563" y="13439"/>
                    <a:pt x="2813" y="13451"/>
                    <a:pt x="3058" y="13451"/>
                  </a:cubicBezTo>
                  <a:cubicBezTo>
                    <a:pt x="3147" y="13451"/>
                    <a:pt x="3236" y="13449"/>
                    <a:pt x="3324" y="13448"/>
                  </a:cubicBezTo>
                  <a:cubicBezTo>
                    <a:pt x="3466" y="13444"/>
                    <a:pt x="3483" y="13428"/>
                    <a:pt x="3518" y="13298"/>
                  </a:cubicBezTo>
                  <a:cubicBezTo>
                    <a:pt x="3801" y="12222"/>
                    <a:pt x="5120" y="4773"/>
                    <a:pt x="5160" y="1731"/>
                  </a:cubicBezTo>
                  <a:cubicBezTo>
                    <a:pt x="5165" y="1341"/>
                    <a:pt x="4930" y="795"/>
                    <a:pt x="4430" y="415"/>
                  </a:cubicBezTo>
                  <a:cubicBezTo>
                    <a:pt x="3964" y="61"/>
                    <a:pt x="3519" y="0"/>
                    <a:pt x="3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8"/>
            <p:cNvSpPr/>
            <p:nvPr/>
          </p:nvSpPr>
          <p:spPr>
            <a:xfrm>
              <a:off x="7382500" y="8185421"/>
              <a:ext cx="140856" cy="672707"/>
            </a:xfrm>
            <a:custGeom>
              <a:rect b="b" l="l" r="r" t="t"/>
              <a:pathLst>
                <a:path extrusionOk="0" h="8458" w="1771">
                  <a:moveTo>
                    <a:pt x="1462" y="1"/>
                  </a:moveTo>
                  <a:cubicBezTo>
                    <a:pt x="1462" y="1"/>
                    <a:pt x="1462" y="1"/>
                    <a:pt x="1462" y="1"/>
                  </a:cubicBezTo>
                  <a:cubicBezTo>
                    <a:pt x="1427" y="1"/>
                    <a:pt x="1361" y="368"/>
                    <a:pt x="1356" y="398"/>
                  </a:cubicBezTo>
                  <a:cubicBezTo>
                    <a:pt x="1221" y="1303"/>
                    <a:pt x="233" y="5992"/>
                    <a:pt x="15" y="7395"/>
                  </a:cubicBezTo>
                  <a:cubicBezTo>
                    <a:pt x="0" y="7482"/>
                    <a:pt x="4" y="7493"/>
                    <a:pt x="13" y="7493"/>
                  </a:cubicBezTo>
                  <a:cubicBezTo>
                    <a:pt x="17" y="7493"/>
                    <a:pt x="20" y="7492"/>
                    <a:pt x="24" y="7492"/>
                  </a:cubicBezTo>
                  <a:cubicBezTo>
                    <a:pt x="36" y="7492"/>
                    <a:pt x="50" y="7503"/>
                    <a:pt x="54" y="7591"/>
                  </a:cubicBezTo>
                  <a:cubicBezTo>
                    <a:pt x="62" y="7778"/>
                    <a:pt x="71" y="7967"/>
                    <a:pt x="86" y="8155"/>
                  </a:cubicBezTo>
                  <a:cubicBezTo>
                    <a:pt x="89" y="8196"/>
                    <a:pt x="83" y="8435"/>
                    <a:pt x="131" y="8456"/>
                  </a:cubicBezTo>
                  <a:cubicBezTo>
                    <a:pt x="133" y="8457"/>
                    <a:pt x="136" y="8458"/>
                    <a:pt x="140" y="8458"/>
                  </a:cubicBezTo>
                  <a:cubicBezTo>
                    <a:pt x="315" y="8458"/>
                    <a:pt x="947" y="6526"/>
                    <a:pt x="986" y="6401"/>
                  </a:cubicBezTo>
                  <a:cubicBezTo>
                    <a:pt x="1209" y="5661"/>
                    <a:pt x="1377" y="4907"/>
                    <a:pt x="1492" y="4142"/>
                  </a:cubicBezTo>
                  <a:cubicBezTo>
                    <a:pt x="1770" y="2277"/>
                    <a:pt x="1657" y="1"/>
                    <a:pt x="1462" y="1"/>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8"/>
            <p:cNvSpPr/>
            <p:nvPr/>
          </p:nvSpPr>
          <p:spPr>
            <a:xfrm>
              <a:off x="7494328" y="8009087"/>
              <a:ext cx="57901" cy="171716"/>
            </a:xfrm>
            <a:custGeom>
              <a:rect b="b" l="l" r="r" t="t"/>
              <a:pathLst>
                <a:path extrusionOk="0" h="2159" w="728">
                  <a:moveTo>
                    <a:pt x="412" y="0"/>
                  </a:moveTo>
                  <a:cubicBezTo>
                    <a:pt x="401" y="0"/>
                    <a:pt x="390" y="1"/>
                    <a:pt x="382" y="2"/>
                  </a:cubicBezTo>
                  <a:cubicBezTo>
                    <a:pt x="211" y="28"/>
                    <a:pt x="229" y="98"/>
                    <a:pt x="103" y="1209"/>
                  </a:cubicBezTo>
                  <a:cubicBezTo>
                    <a:pt x="32" y="1840"/>
                    <a:pt x="25" y="1887"/>
                    <a:pt x="8" y="2040"/>
                  </a:cubicBezTo>
                  <a:cubicBezTo>
                    <a:pt x="0" y="2119"/>
                    <a:pt x="74" y="2158"/>
                    <a:pt x="134" y="2158"/>
                  </a:cubicBezTo>
                  <a:cubicBezTo>
                    <a:pt x="136" y="2158"/>
                    <a:pt x="138" y="2158"/>
                    <a:pt x="140" y="2158"/>
                  </a:cubicBezTo>
                  <a:cubicBezTo>
                    <a:pt x="217" y="2153"/>
                    <a:pt x="283" y="2089"/>
                    <a:pt x="335" y="2031"/>
                  </a:cubicBezTo>
                  <a:cubicBezTo>
                    <a:pt x="551" y="1794"/>
                    <a:pt x="590" y="1370"/>
                    <a:pt x="650" y="1053"/>
                  </a:cubicBezTo>
                  <a:cubicBezTo>
                    <a:pt x="702" y="760"/>
                    <a:pt x="723" y="464"/>
                    <a:pt x="727" y="166"/>
                  </a:cubicBezTo>
                  <a:cubicBezTo>
                    <a:pt x="728" y="102"/>
                    <a:pt x="704" y="60"/>
                    <a:pt x="648" y="41"/>
                  </a:cubicBezTo>
                  <a:cubicBezTo>
                    <a:pt x="588" y="23"/>
                    <a:pt x="481" y="0"/>
                    <a:pt x="412"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8"/>
            <p:cNvSpPr/>
            <p:nvPr/>
          </p:nvSpPr>
          <p:spPr>
            <a:xfrm>
              <a:off x="7385761" y="8185103"/>
              <a:ext cx="113258" cy="563346"/>
            </a:xfrm>
            <a:custGeom>
              <a:rect b="b" l="l" r="r" t="t"/>
              <a:pathLst>
                <a:path extrusionOk="0" h="7083" w="1424">
                  <a:moveTo>
                    <a:pt x="1403" y="0"/>
                  </a:moveTo>
                  <a:cubicBezTo>
                    <a:pt x="1394" y="0"/>
                    <a:pt x="1386" y="8"/>
                    <a:pt x="1385" y="17"/>
                  </a:cubicBezTo>
                  <a:cubicBezTo>
                    <a:pt x="1278" y="602"/>
                    <a:pt x="1160" y="1189"/>
                    <a:pt x="1046" y="1775"/>
                  </a:cubicBezTo>
                  <a:cubicBezTo>
                    <a:pt x="822" y="2913"/>
                    <a:pt x="235" y="5881"/>
                    <a:pt x="2" y="7057"/>
                  </a:cubicBezTo>
                  <a:cubicBezTo>
                    <a:pt x="0" y="7068"/>
                    <a:pt x="7" y="7079"/>
                    <a:pt x="20" y="7082"/>
                  </a:cubicBezTo>
                  <a:cubicBezTo>
                    <a:pt x="21" y="7082"/>
                    <a:pt x="22" y="7083"/>
                    <a:pt x="24" y="7083"/>
                  </a:cubicBezTo>
                  <a:cubicBezTo>
                    <a:pt x="33" y="7083"/>
                    <a:pt x="43" y="7076"/>
                    <a:pt x="45" y="7066"/>
                  </a:cubicBezTo>
                  <a:cubicBezTo>
                    <a:pt x="492" y="4823"/>
                    <a:pt x="1003" y="2262"/>
                    <a:pt x="1421" y="20"/>
                  </a:cubicBezTo>
                  <a:cubicBezTo>
                    <a:pt x="1423" y="12"/>
                    <a:pt x="1417" y="3"/>
                    <a:pt x="1406" y="1"/>
                  </a:cubicBezTo>
                  <a:cubicBezTo>
                    <a:pt x="1405" y="1"/>
                    <a:pt x="1404" y="0"/>
                    <a:pt x="140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8"/>
            <p:cNvSpPr/>
            <p:nvPr/>
          </p:nvSpPr>
          <p:spPr>
            <a:xfrm>
              <a:off x="7247526" y="8935693"/>
              <a:ext cx="91306" cy="12248"/>
            </a:xfrm>
            <a:custGeom>
              <a:rect b="b" l="l" r="r" t="t"/>
              <a:pathLst>
                <a:path extrusionOk="0" h="154" w="1148">
                  <a:moveTo>
                    <a:pt x="25" y="1"/>
                  </a:moveTo>
                  <a:cubicBezTo>
                    <a:pt x="7" y="1"/>
                    <a:pt x="1" y="30"/>
                    <a:pt x="19" y="37"/>
                  </a:cubicBezTo>
                  <a:cubicBezTo>
                    <a:pt x="287" y="113"/>
                    <a:pt x="565" y="153"/>
                    <a:pt x="843" y="153"/>
                  </a:cubicBezTo>
                  <a:cubicBezTo>
                    <a:pt x="937" y="153"/>
                    <a:pt x="1032" y="149"/>
                    <a:pt x="1126" y="139"/>
                  </a:cubicBezTo>
                  <a:cubicBezTo>
                    <a:pt x="1139" y="137"/>
                    <a:pt x="1148" y="127"/>
                    <a:pt x="1147" y="115"/>
                  </a:cubicBezTo>
                  <a:cubicBezTo>
                    <a:pt x="1145" y="102"/>
                    <a:pt x="1136" y="94"/>
                    <a:pt x="1124" y="94"/>
                  </a:cubicBezTo>
                  <a:cubicBezTo>
                    <a:pt x="1124" y="94"/>
                    <a:pt x="1123" y="94"/>
                    <a:pt x="1122" y="94"/>
                  </a:cubicBezTo>
                  <a:cubicBezTo>
                    <a:pt x="1030" y="102"/>
                    <a:pt x="937" y="106"/>
                    <a:pt x="844" y="106"/>
                  </a:cubicBezTo>
                  <a:cubicBezTo>
                    <a:pt x="570" y="106"/>
                    <a:pt x="295" y="71"/>
                    <a:pt x="30" y="2"/>
                  </a:cubicBezTo>
                  <a:cubicBezTo>
                    <a:pt x="28" y="1"/>
                    <a:pt x="26"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8"/>
            <p:cNvSpPr/>
            <p:nvPr/>
          </p:nvSpPr>
          <p:spPr>
            <a:xfrm>
              <a:off x="7404770" y="8945635"/>
              <a:ext cx="91306" cy="12169"/>
            </a:xfrm>
            <a:custGeom>
              <a:rect b="b" l="l" r="r" t="t"/>
              <a:pathLst>
                <a:path extrusionOk="0" h="153" w="1148">
                  <a:moveTo>
                    <a:pt x="24" y="0"/>
                  </a:moveTo>
                  <a:cubicBezTo>
                    <a:pt x="6" y="0"/>
                    <a:pt x="0" y="30"/>
                    <a:pt x="19" y="36"/>
                  </a:cubicBezTo>
                  <a:cubicBezTo>
                    <a:pt x="286" y="112"/>
                    <a:pt x="564" y="152"/>
                    <a:pt x="842" y="152"/>
                  </a:cubicBezTo>
                  <a:cubicBezTo>
                    <a:pt x="937" y="152"/>
                    <a:pt x="1031" y="148"/>
                    <a:pt x="1126" y="138"/>
                  </a:cubicBezTo>
                  <a:cubicBezTo>
                    <a:pt x="1138" y="137"/>
                    <a:pt x="1147" y="127"/>
                    <a:pt x="1146" y="114"/>
                  </a:cubicBezTo>
                  <a:cubicBezTo>
                    <a:pt x="1144" y="102"/>
                    <a:pt x="1135" y="93"/>
                    <a:pt x="1123" y="93"/>
                  </a:cubicBezTo>
                  <a:cubicBezTo>
                    <a:pt x="1123" y="93"/>
                    <a:pt x="1122" y="93"/>
                    <a:pt x="1122" y="93"/>
                  </a:cubicBezTo>
                  <a:cubicBezTo>
                    <a:pt x="1029" y="101"/>
                    <a:pt x="937" y="105"/>
                    <a:pt x="844" y="105"/>
                  </a:cubicBezTo>
                  <a:cubicBezTo>
                    <a:pt x="569" y="105"/>
                    <a:pt x="295" y="71"/>
                    <a:pt x="29" y="1"/>
                  </a:cubicBezTo>
                  <a:cubicBezTo>
                    <a:pt x="27" y="0"/>
                    <a:pt x="26" y="0"/>
                    <a:pt x="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8"/>
            <p:cNvSpPr/>
            <p:nvPr/>
          </p:nvSpPr>
          <p:spPr>
            <a:xfrm>
              <a:off x="7296998" y="8113838"/>
              <a:ext cx="69275" cy="70070"/>
            </a:xfrm>
            <a:custGeom>
              <a:rect b="b" l="l" r="r" t="t"/>
              <a:pathLst>
                <a:path extrusionOk="0" h="881" w="871">
                  <a:moveTo>
                    <a:pt x="849" y="1"/>
                  </a:moveTo>
                  <a:cubicBezTo>
                    <a:pt x="842" y="1"/>
                    <a:pt x="835" y="5"/>
                    <a:pt x="833" y="13"/>
                  </a:cubicBezTo>
                  <a:cubicBezTo>
                    <a:pt x="731" y="401"/>
                    <a:pt x="443" y="773"/>
                    <a:pt x="28" y="836"/>
                  </a:cubicBezTo>
                  <a:cubicBezTo>
                    <a:pt x="1" y="840"/>
                    <a:pt x="7" y="881"/>
                    <a:pt x="31" y="881"/>
                  </a:cubicBezTo>
                  <a:cubicBezTo>
                    <a:pt x="32" y="881"/>
                    <a:pt x="34" y="881"/>
                    <a:pt x="35" y="880"/>
                  </a:cubicBezTo>
                  <a:cubicBezTo>
                    <a:pt x="469" y="822"/>
                    <a:pt x="769" y="427"/>
                    <a:pt x="867" y="22"/>
                  </a:cubicBezTo>
                  <a:cubicBezTo>
                    <a:pt x="871" y="9"/>
                    <a:pt x="860" y="1"/>
                    <a:pt x="8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8"/>
            <p:cNvSpPr/>
            <p:nvPr/>
          </p:nvSpPr>
          <p:spPr>
            <a:xfrm>
              <a:off x="7363570" y="8508261"/>
              <a:ext cx="52652" cy="7954"/>
            </a:xfrm>
            <a:custGeom>
              <a:rect b="b" l="l" r="r" t="t"/>
              <a:pathLst>
                <a:path extrusionOk="0" h="100" w="662">
                  <a:moveTo>
                    <a:pt x="24" y="1"/>
                  </a:moveTo>
                  <a:cubicBezTo>
                    <a:pt x="7" y="1"/>
                    <a:pt x="1" y="29"/>
                    <a:pt x="21" y="36"/>
                  </a:cubicBezTo>
                  <a:cubicBezTo>
                    <a:pt x="153" y="73"/>
                    <a:pt x="291" y="100"/>
                    <a:pt x="430" y="100"/>
                  </a:cubicBezTo>
                  <a:cubicBezTo>
                    <a:pt x="498" y="100"/>
                    <a:pt x="567" y="93"/>
                    <a:pt x="634" y="79"/>
                  </a:cubicBezTo>
                  <a:cubicBezTo>
                    <a:pt x="662" y="74"/>
                    <a:pt x="655" y="35"/>
                    <a:pt x="630" y="35"/>
                  </a:cubicBezTo>
                  <a:cubicBezTo>
                    <a:pt x="628" y="35"/>
                    <a:pt x="627" y="35"/>
                    <a:pt x="625" y="36"/>
                  </a:cubicBezTo>
                  <a:cubicBezTo>
                    <a:pt x="558" y="47"/>
                    <a:pt x="491" y="52"/>
                    <a:pt x="423" y="52"/>
                  </a:cubicBezTo>
                  <a:cubicBezTo>
                    <a:pt x="292" y="52"/>
                    <a:pt x="160" y="33"/>
                    <a:pt x="30" y="2"/>
                  </a:cubicBezTo>
                  <a:cubicBezTo>
                    <a:pt x="28" y="1"/>
                    <a:pt x="26" y="1"/>
                    <a:pt x="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8"/>
            <p:cNvSpPr/>
            <p:nvPr/>
          </p:nvSpPr>
          <p:spPr>
            <a:xfrm>
              <a:off x="7519542" y="8515658"/>
              <a:ext cx="52493" cy="7954"/>
            </a:xfrm>
            <a:custGeom>
              <a:rect b="b" l="l" r="r" t="t"/>
              <a:pathLst>
                <a:path extrusionOk="0" h="100" w="660">
                  <a:moveTo>
                    <a:pt x="25" y="0"/>
                  </a:moveTo>
                  <a:cubicBezTo>
                    <a:pt x="7" y="0"/>
                    <a:pt x="0" y="30"/>
                    <a:pt x="20" y="35"/>
                  </a:cubicBezTo>
                  <a:cubicBezTo>
                    <a:pt x="152" y="73"/>
                    <a:pt x="290" y="99"/>
                    <a:pt x="429" y="99"/>
                  </a:cubicBezTo>
                  <a:cubicBezTo>
                    <a:pt x="497" y="99"/>
                    <a:pt x="566" y="93"/>
                    <a:pt x="633" y="78"/>
                  </a:cubicBezTo>
                  <a:cubicBezTo>
                    <a:pt x="660" y="73"/>
                    <a:pt x="654" y="34"/>
                    <a:pt x="629" y="34"/>
                  </a:cubicBezTo>
                  <a:cubicBezTo>
                    <a:pt x="627" y="34"/>
                    <a:pt x="626" y="35"/>
                    <a:pt x="624" y="35"/>
                  </a:cubicBezTo>
                  <a:cubicBezTo>
                    <a:pt x="557" y="46"/>
                    <a:pt x="490" y="52"/>
                    <a:pt x="422" y="52"/>
                  </a:cubicBezTo>
                  <a:cubicBezTo>
                    <a:pt x="290" y="52"/>
                    <a:pt x="158" y="32"/>
                    <a:pt x="29" y="1"/>
                  </a:cubicBezTo>
                  <a:cubicBezTo>
                    <a:pt x="27" y="1"/>
                    <a:pt x="26" y="0"/>
                    <a:pt x="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8"/>
            <p:cNvSpPr/>
            <p:nvPr/>
          </p:nvSpPr>
          <p:spPr>
            <a:xfrm>
              <a:off x="7486932" y="7056155"/>
              <a:ext cx="408094" cy="510217"/>
            </a:xfrm>
            <a:custGeom>
              <a:rect b="b" l="l" r="r" t="t"/>
              <a:pathLst>
                <a:path extrusionOk="0" h="6415" w="5131">
                  <a:moveTo>
                    <a:pt x="2946" y="1"/>
                  </a:moveTo>
                  <a:cubicBezTo>
                    <a:pt x="2888" y="1"/>
                    <a:pt x="2797" y="19"/>
                    <a:pt x="2723" y="74"/>
                  </a:cubicBezTo>
                  <a:cubicBezTo>
                    <a:pt x="2514" y="233"/>
                    <a:pt x="2603" y="540"/>
                    <a:pt x="2604" y="543"/>
                  </a:cubicBezTo>
                  <a:cubicBezTo>
                    <a:pt x="2914" y="1705"/>
                    <a:pt x="3291" y="2894"/>
                    <a:pt x="3397" y="3534"/>
                  </a:cubicBezTo>
                  <a:cubicBezTo>
                    <a:pt x="2886" y="3817"/>
                    <a:pt x="2061" y="4277"/>
                    <a:pt x="960" y="4981"/>
                  </a:cubicBezTo>
                  <a:cubicBezTo>
                    <a:pt x="1" y="5592"/>
                    <a:pt x="497" y="6415"/>
                    <a:pt x="1176" y="6415"/>
                  </a:cubicBezTo>
                  <a:cubicBezTo>
                    <a:pt x="1222" y="6415"/>
                    <a:pt x="1269" y="6411"/>
                    <a:pt x="1317" y="6403"/>
                  </a:cubicBezTo>
                  <a:cubicBezTo>
                    <a:pt x="1733" y="6333"/>
                    <a:pt x="2102" y="6072"/>
                    <a:pt x="2454" y="5851"/>
                  </a:cubicBezTo>
                  <a:cubicBezTo>
                    <a:pt x="3207" y="5378"/>
                    <a:pt x="4099" y="4797"/>
                    <a:pt x="4673" y="4038"/>
                  </a:cubicBezTo>
                  <a:cubicBezTo>
                    <a:pt x="5131" y="3433"/>
                    <a:pt x="3646" y="969"/>
                    <a:pt x="3243" y="315"/>
                  </a:cubicBezTo>
                  <a:cubicBezTo>
                    <a:pt x="3161" y="183"/>
                    <a:pt x="3130" y="44"/>
                    <a:pt x="3000" y="11"/>
                  </a:cubicBezTo>
                  <a:cubicBezTo>
                    <a:pt x="2993" y="5"/>
                    <a:pt x="2973" y="1"/>
                    <a:pt x="2946"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8"/>
            <p:cNvSpPr/>
            <p:nvPr/>
          </p:nvSpPr>
          <p:spPr>
            <a:xfrm>
              <a:off x="7754255" y="7337079"/>
              <a:ext cx="21236" cy="42869"/>
            </a:xfrm>
            <a:custGeom>
              <a:rect b="b" l="l" r="r" t="t"/>
              <a:pathLst>
                <a:path extrusionOk="0" h="539" w="267">
                  <a:moveTo>
                    <a:pt x="24" y="1"/>
                  </a:moveTo>
                  <a:cubicBezTo>
                    <a:pt x="12" y="1"/>
                    <a:pt x="0" y="10"/>
                    <a:pt x="4" y="24"/>
                  </a:cubicBezTo>
                  <a:cubicBezTo>
                    <a:pt x="51" y="204"/>
                    <a:pt x="121" y="382"/>
                    <a:pt x="235" y="533"/>
                  </a:cubicBezTo>
                  <a:cubicBezTo>
                    <a:pt x="238" y="537"/>
                    <a:pt x="242" y="539"/>
                    <a:pt x="246" y="539"/>
                  </a:cubicBezTo>
                  <a:cubicBezTo>
                    <a:pt x="257" y="539"/>
                    <a:pt x="267" y="527"/>
                    <a:pt x="259" y="515"/>
                  </a:cubicBezTo>
                  <a:cubicBezTo>
                    <a:pt x="157" y="362"/>
                    <a:pt x="103" y="183"/>
                    <a:pt x="40" y="12"/>
                  </a:cubicBezTo>
                  <a:cubicBezTo>
                    <a:pt x="37" y="4"/>
                    <a:pt x="31" y="1"/>
                    <a:pt x="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8"/>
            <p:cNvSpPr/>
            <p:nvPr/>
          </p:nvSpPr>
          <p:spPr>
            <a:xfrm>
              <a:off x="7614986" y="7003342"/>
              <a:ext cx="154775" cy="114371"/>
            </a:xfrm>
            <a:custGeom>
              <a:rect b="b" l="l" r="r" t="t"/>
              <a:pathLst>
                <a:path extrusionOk="0" h="1438" w="1946">
                  <a:moveTo>
                    <a:pt x="957" y="1"/>
                  </a:moveTo>
                  <a:cubicBezTo>
                    <a:pt x="953" y="1"/>
                    <a:pt x="949" y="1"/>
                    <a:pt x="946" y="1"/>
                  </a:cubicBezTo>
                  <a:cubicBezTo>
                    <a:pt x="642" y="5"/>
                    <a:pt x="583" y="252"/>
                    <a:pt x="549" y="260"/>
                  </a:cubicBezTo>
                  <a:cubicBezTo>
                    <a:pt x="547" y="260"/>
                    <a:pt x="546" y="260"/>
                    <a:pt x="545" y="260"/>
                  </a:cubicBezTo>
                  <a:cubicBezTo>
                    <a:pt x="518" y="260"/>
                    <a:pt x="491" y="223"/>
                    <a:pt x="472" y="208"/>
                  </a:cubicBezTo>
                  <a:cubicBezTo>
                    <a:pt x="436" y="179"/>
                    <a:pt x="395" y="152"/>
                    <a:pt x="351" y="137"/>
                  </a:cubicBezTo>
                  <a:cubicBezTo>
                    <a:pt x="334" y="132"/>
                    <a:pt x="318" y="129"/>
                    <a:pt x="304" y="129"/>
                  </a:cubicBezTo>
                  <a:cubicBezTo>
                    <a:pt x="0" y="129"/>
                    <a:pt x="466" y="1335"/>
                    <a:pt x="1215" y="1433"/>
                  </a:cubicBezTo>
                  <a:cubicBezTo>
                    <a:pt x="1238" y="1436"/>
                    <a:pt x="1260" y="1438"/>
                    <a:pt x="1281" y="1438"/>
                  </a:cubicBezTo>
                  <a:cubicBezTo>
                    <a:pt x="1946" y="1438"/>
                    <a:pt x="1817" y="1"/>
                    <a:pt x="957"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8"/>
            <p:cNvSpPr/>
            <p:nvPr/>
          </p:nvSpPr>
          <p:spPr>
            <a:xfrm>
              <a:off x="7657856" y="7024499"/>
              <a:ext cx="28474" cy="47641"/>
            </a:xfrm>
            <a:custGeom>
              <a:rect b="b" l="l" r="r" t="t"/>
              <a:pathLst>
                <a:path extrusionOk="0" h="599" w="358">
                  <a:moveTo>
                    <a:pt x="38" y="1"/>
                  </a:moveTo>
                  <a:cubicBezTo>
                    <a:pt x="3" y="1"/>
                    <a:pt x="1" y="280"/>
                    <a:pt x="5" y="310"/>
                  </a:cubicBezTo>
                  <a:cubicBezTo>
                    <a:pt x="8" y="424"/>
                    <a:pt x="57" y="598"/>
                    <a:pt x="146" y="598"/>
                  </a:cubicBezTo>
                  <a:cubicBezTo>
                    <a:pt x="179" y="598"/>
                    <a:pt x="218" y="575"/>
                    <a:pt x="261" y="515"/>
                  </a:cubicBezTo>
                  <a:cubicBezTo>
                    <a:pt x="344" y="387"/>
                    <a:pt x="358" y="228"/>
                    <a:pt x="353" y="83"/>
                  </a:cubicBezTo>
                  <a:cubicBezTo>
                    <a:pt x="353" y="68"/>
                    <a:pt x="343" y="61"/>
                    <a:pt x="332" y="61"/>
                  </a:cubicBezTo>
                  <a:cubicBezTo>
                    <a:pt x="320" y="61"/>
                    <a:pt x="308" y="69"/>
                    <a:pt x="308" y="83"/>
                  </a:cubicBezTo>
                  <a:cubicBezTo>
                    <a:pt x="308" y="179"/>
                    <a:pt x="305" y="274"/>
                    <a:pt x="280" y="364"/>
                  </a:cubicBezTo>
                  <a:cubicBezTo>
                    <a:pt x="227" y="499"/>
                    <a:pt x="182" y="551"/>
                    <a:pt x="147" y="551"/>
                  </a:cubicBezTo>
                  <a:cubicBezTo>
                    <a:pt x="52" y="551"/>
                    <a:pt x="21" y="166"/>
                    <a:pt x="57" y="22"/>
                  </a:cubicBezTo>
                  <a:cubicBezTo>
                    <a:pt x="50" y="7"/>
                    <a:pt x="44" y="1"/>
                    <a:pt x="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8"/>
            <p:cNvSpPr/>
            <p:nvPr/>
          </p:nvSpPr>
          <p:spPr>
            <a:xfrm>
              <a:off x="7680286" y="7043111"/>
              <a:ext cx="53448" cy="38813"/>
            </a:xfrm>
            <a:custGeom>
              <a:rect b="b" l="l" r="r" t="t"/>
              <a:pathLst>
                <a:path extrusionOk="0" h="488" w="672">
                  <a:moveTo>
                    <a:pt x="641" y="0"/>
                  </a:moveTo>
                  <a:cubicBezTo>
                    <a:pt x="631" y="0"/>
                    <a:pt x="621" y="7"/>
                    <a:pt x="622" y="20"/>
                  </a:cubicBezTo>
                  <a:cubicBezTo>
                    <a:pt x="634" y="145"/>
                    <a:pt x="622" y="281"/>
                    <a:pt x="553" y="385"/>
                  </a:cubicBezTo>
                  <a:cubicBezTo>
                    <a:pt x="530" y="414"/>
                    <a:pt x="492" y="439"/>
                    <a:pt x="459" y="439"/>
                  </a:cubicBezTo>
                  <a:cubicBezTo>
                    <a:pt x="443" y="439"/>
                    <a:pt x="428" y="433"/>
                    <a:pt x="418" y="419"/>
                  </a:cubicBezTo>
                  <a:cubicBezTo>
                    <a:pt x="385" y="383"/>
                    <a:pt x="375" y="321"/>
                    <a:pt x="366" y="259"/>
                  </a:cubicBezTo>
                  <a:lnTo>
                    <a:pt x="366" y="259"/>
                  </a:lnTo>
                  <a:cubicBezTo>
                    <a:pt x="367" y="258"/>
                    <a:pt x="367" y="257"/>
                    <a:pt x="367" y="255"/>
                  </a:cubicBezTo>
                  <a:lnTo>
                    <a:pt x="366" y="255"/>
                  </a:lnTo>
                  <a:lnTo>
                    <a:pt x="366" y="255"/>
                  </a:lnTo>
                  <a:cubicBezTo>
                    <a:pt x="361" y="220"/>
                    <a:pt x="357" y="185"/>
                    <a:pt x="349" y="156"/>
                  </a:cubicBezTo>
                  <a:cubicBezTo>
                    <a:pt x="332" y="205"/>
                    <a:pt x="312" y="284"/>
                    <a:pt x="289" y="328"/>
                  </a:cubicBezTo>
                  <a:cubicBezTo>
                    <a:pt x="251" y="408"/>
                    <a:pt x="211" y="441"/>
                    <a:pt x="174" y="441"/>
                  </a:cubicBezTo>
                  <a:cubicBezTo>
                    <a:pt x="116" y="441"/>
                    <a:pt x="68" y="356"/>
                    <a:pt x="58" y="245"/>
                  </a:cubicBezTo>
                  <a:cubicBezTo>
                    <a:pt x="52" y="184"/>
                    <a:pt x="48" y="120"/>
                    <a:pt x="58" y="62"/>
                  </a:cubicBezTo>
                  <a:cubicBezTo>
                    <a:pt x="61" y="50"/>
                    <a:pt x="54" y="39"/>
                    <a:pt x="41" y="37"/>
                  </a:cubicBezTo>
                  <a:cubicBezTo>
                    <a:pt x="39" y="36"/>
                    <a:pt x="37" y="36"/>
                    <a:pt x="36" y="36"/>
                  </a:cubicBezTo>
                  <a:cubicBezTo>
                    <a:pt x="26" y="36"/>
                    <a:pt x="18" y="44"/>
                    <a:pt x="15" y="54"/>
                  </a:cubicBezTo>
                  <a:cubicBezTo>
                    <a:pt x="1" y="188"/>
                    <a:pt x="5" y="321"/>
                    <a:pt x="81" y="439"/>
                  </a:cubicBezTo>
                  <a:cubicBezTo>
                    <a:pt x="113" y="474"/>
                    <a:pt x="145" y="488"/>
                    <a:pt x="175" y="488"/>
                  </a:cubicBezTo>
                  <a:cubicBezTo>
                    <a:pt x="244" y="488"/>
                    <a:pt x="302" y="415"/>
                    <a:pt x="338" y="340"/>
                  </a:cubicBezTo>
                  <a:lnTo>
                    <a:pt x="338" y="340"/>
                  </a:lnTo>
                  <a:cubicBezTo>
                    <a:pt x="346" y="379"/>
                    <a:pt x="359" y="417"/>
                    <a:pt x="389" y="447"/>
                  </a:cubicBezTo>
                  <a:cubicBezTo>
                    <a:pt x="409" y="469"/>
                    <a:pt x="434" y="479"/>
                    <a:pt x="459" y="479"/>
                  </a:cubicBezTo>
                  <a:cubicBezTo>
                    <a:pt x="509" y="479"/>
                    <a:pt x="561" y="446"/>
                    <a:pt x="588" y="405"/>
                  </a:cubicBezTo>
                  <a:cubicBezTo>
                    <a:pt x="663" y="286"/>
                    <a:pt x="671" y="146"/>
                    <a:pt x="658" y="14"/>
                  </a:cubicBezTo>
                  <a:cubicBezTo>
                    <a:pt x="657" y="5"/>
                    <a:pt x="649" y="0"/>
                    <a:pt x="64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8"/>
            <p:cNvSpPr/>
            <p:nvPr/>
          </p:nvSpPr>
          <p:spPr>
            <a:xfrm>
              <a:off x="7705340" y="7036748"/>
              <a:ext cx="7079" cy="29667"/>
            </a:xfrm>
            <a:custGeom>
              <a:rect b="b" l="l" r="r" t="t"/>
              <a:pathLst>
                <a:path extrusionOk="0" h="373" w="89">
                  <a:moveTo>
                    <a:pt x="67" y="0"/>
                  </a:moveTo>
                  <a:cubicBezTo>
                    <a:pt x="58" y="0"/>
                    <a:pt x="49" y="6"/>
                    <a:pt x="49" y="17"/>
                  </a:cubicBezTo>
                  <a:cubicBezTo>
                    <a:pt x="44" y="128"/>
                    <a:pt x="30" y="239"/>
                    <a:pt x="3" y="345"/>
                  </a:cubicBezTo>
                  <a:cubicBezTo>
                    <a:pt x="1" y="356"/>
                    <a:pt x="7" y="368"/>
                    <a:pt x="18" y="371"/>
                  </a:cubicBezTo>
                  <a:cubicBezTo>
                    <a:pt x="21" y="372"/>
                    <a:pt x="23" y="373"/>
                    <a:pt x="26" y="373"/>
                  </a:cubicBezTo>
                  <a:cubicBezTo>
                    <a:pt x="35" y="373"/>
                    <a:pt x="44" y="367"/>
                    <a:pt x="47" y="357"/>
                  </a:cubicBezTo>
                  <a:cubicBezTo>
                    <a:pt x="81" y="247"/>
                    <a:pt x="88" y="130"/>
                    <a:pt x="84" y="17"/>
                  </a:cubicBezTo>
                  <a:cubicBezTo>
                    <a:pt x="84" y="6"/>
                    <a:pt x="75" y="0"/>
                    <a:pt x="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8"/>
            <p:cNvSpPr/>
            <p:nvPr/>
          </p:nvSpPr>
          <p:spPr>
            <a:xfrm>
              <a:off x="7707249" y="7101809"/>
              <a:ext cx="36507" cy="16146"/>
            </a:xfrm>
            <a:custGeom>
              <a:rect b="b" l="l" r="r" t="t"/>
              <a:pathLst>
                <a:path extrusionOk="0" h="203" w="459">
                  <a:moveTo>
                    <a:pt x="426" y="1"/>
                  </a:moveTo>
                  <a:cubicBezTo>
                    <a:pt x="420" y="1"/>
                    <a:pt x="415" y="3"/>
                    <a:pt x="410" y="9"/>
                  </a:cubicBezTo>
                  <a:cubicBezTo>
                    <a:pt x="336" y="114"/>
                    <a:pt x="217" y="163"/>
                    <a:pt x="93" y="163"/>
                  </a:cubicBezTo>
                  <a:cubicBezTo>
                    <a:pt x="71" y="163"/>
                    <a:pt x="48" y="161"/>
                    <a:pt x="26" y="158"/>
                  </a:cubicBezTo>
                  <a:cubicBezTo>
                    <a:pt x="25" y="158"/>
                    <a:pt x="24" y="158"/>
                    <a:pt x="24" y="158"/>
                  </a:cubicBezTo>
                  <a:cubicBezTo>
                    <a:pt x="4" y="158"/>
                    <a:pt x="0" y="190"/>
                    <a:pt x="21" y="193"/>
                  </a:cubicBezTo>
                  <a:cubicBezTo>
                    <a:pt x="51" y="199"/>
                    <a:pt x="81" y="202"/>
                    <a:pt x="112" y="202"/>
                  </a:cubicBezTo>
                  <a:cubicBezTo>
                    <a:pt x="242" y="202"/>
                    <a:pt x="375" y="148"/>
                    <a:pt x="446" y="36"/>
                  </a:cubicBezTo>
                  <a:cubicBezTo>
                    <a:pt x="458" y="19"/>
                    <a:pt x="442" y="1"/>
                    <a:pt x="4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8"/>
            <p:cNvSpPr/>
            <p:nvPr/>
          </p:nvSpPr>
          <p:spPr>
            <a:xfrm>
              <a:off x="6857716" y="7110001"/>
              <a:ext cx="447782" cy="439908"/>
            </a:xfrm>
            <a:custGeom>
              <a:rect b="b" l="l" r="r" t="t"/>
              <a:pathLst>
                <a:path extrusionOk="0" h="5531" w="5630">
                  <a:moveTo>
                    <a:pt x="1039" y="1"/>
                  </a:moveTo>
                  <a:cubicBezTo>
                    <a:pt x="947" y="1"/>
                    <a:pt x="870" y="31"/>
                    <a:pt x="860" y="50"/>
                  </a:cubicBezTo>
                  <a:cubicBezTo>
                    <a:pt x="749" y="125"/>
                    <a:pt x="767" y="266"/>
                    <a:pt x="734" y="419"/>
                  </a:cubicBezTo>
                  <a:cubicBezTo>
                    <a:pt x="575" y="1169"/>
                    <a:pt x="0" y="3989"/>
                    <a:pt x="634" y="4404"/>
                  </a:cubicBezTo>
                  <a:cubicBezTo>
                    <a:pt x="1428" y="4927"/>
                    <a:pt x="2462" y="5177"/>
                    <a:pt x="3331" y="5370"/>
                  </a:cubicBezTo>
                  <a:cubicBezTo>
                    <a:pt x="3647" y="5440"/>
                    <a:pt x="3982" y="5531"/>
                    <a:pt x="4312" y="5531"/>
                  </a:cubicBezTo>
                  <a:cubicBezTo>
                    <a:pt x="4404" y="5531"/>
                    <a:pt x="4496" y="5524"/>
                    <a:pt x="4587" y="5507"/>
                  </a:cubicBezTo>
                  <a:cubicBezTo>
                    <a:pt x="5330" y="5374"/>
                    <a:pt x="5630" y="4320"/>
                    <a:pt x="4447" y="4048"/>
                  </a:cubicBezTo>
                  <a:cubicBezTo>
                    <a:pt x="3174" y="3754"/>
                    <a:pt x="2244" y="3597"/>
                    <a:pt x="1667" y="3501"/>
                  </a:cubicBezTo>
                  <a:cubicBezTo>
                    <a:pt x="1553" y="2863"/>
                    <a:pt x="1509" y="1617"/>
                    <a:pt x="1413" y="419"/>
                  </a:cubicBezTo>
                  <a:cubicBezTo>
                    <a:pt x="1414" y="414"/>
                    <a:pt x="1394" y="95"/>
                    <a:pt x="1143" y="15"/>
                  </a:cubicBezTo>
                  <a:cubicBezTo>
                    <a:pt x="1108" y="5"/>
                    <a:pt x="1073" y="1"/>
                    <a:pt x="1039"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8"/>
            <p:cNvSpPr/>
            <p:nvPr/>
          </p:nvSpPr>
          <p:spPr>
            <a:xfrm>
              <a:off x="6987281" y="7387983"/>
              <a:ext cx="9306" cy="46528"/>
            </a:xfrm>
            <a:custGeom>
              <a:rect b="b" l="l" r="r" t="t"/>
              <a:pathLst>
                <a:path extrusionOk="0" h="585" w="117">
                  <a:moveTo>
                    <a:pt x="59" y="0"/>
                  </a:moveTo>
                  <a:cubicBezTo>
                    <a:pt x="59" y="0"/>
                    <a:pt x="58" y="1"/>
                    <a:pt x="57" y="1"/>
                  </a:cubicBezTo>
                  <a:cubicBezTo>
                    <a:pt x="57" y="1"/>
                    <a:pt x="56" y="1"/>
                    <a:pt x="56" y="1"/>
                  </a:cubicBezTo>
                  <a:cubicBezTo>
                    <a:pt x="46" y="1"/>
                    <a:pt x="38" y="9"/>
                    <a:pt x="38" y="19"/>
                  </a:cubicBezTo>
                  <a:cubicBezTo>
                    <a:pt x="37" y="200"/>
                    <a:pt x="44" y="388"/>
                    <a:pt x="1" y="564"/>
                  </a:cubicBezTo>
                  <a:cubicBezTo>
                    <a:pt x="6" y="578"/>
                    <a:pt x="11" y="584"/>
                    <a:pt x="16" y="584"/>
                  </a:cubicBezTo>
                  <a:cubicBezTo>
                    <a:pt x="64" y="584"/>
                    <a:pt x="116" y="0"/>
                    <a:pt x="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8"/>
            <p:cNvSpPr/>
            <p:nvPr/>
          </p:nvSpPr>
          <p:spPr>
            <a:xfrm>
              <a:off x="6887224" y="7026328"/>
              <a:ext cx="94329" cy="126302"/>
            </a:xfrm>
            <a:custGeom>
              <a:rect b="b" l="l" r="r" t="t"/>
              <a:pathLst>
                <a:path extrusionOk="0" h="1588" w="1186">
                  <a:moveTo>
                    <a:pt x="486" y="1"/>
                  </a:moveTo>
                  <a:cubicBezTo>
                    <a:pt x="422" y="1"/>
                    <a:pt x="362" y="26"/>
                    <a:pt x="287" y="87"/>
                  </a:cubicBezTo>
                  <a:cubicBezTo>
                    <a:pt x="139" y="209"/>
                    <a:pt x="1" y="474"/>
                    <a:pt x="5" y="667"/>
                  </a:cubicBezTo>
                  <a:cubicBezTo>
                    <a:pt x="10" y="938"/>
                    <a:pt x="93" y="1225"/>
                    <a:pt x="293" y="1426"/>
                  </a:cubicBezTo>
                  <a:cubicBezTo>
                    <a:pt x="393" y="1528"/>
                    <a:pt x="532" y="1587"/>
                    <a:pt x="667" y="1587"/>
                  </a:cubicBezTo>
                  <a:cubicBezTo>
                    <a:pt x="796" y="1587"/>
                    <a:pt x="923" y="1533"/>
                    <a:pt x="1009" y="1411"/>
                  </a:cubicBezTo>
                  <a:cubicBezTo>
                    <a:pt x="1121" y="1254"/>
                    <a:pt x="1161" y="1055"/>
                    <a:pt x="1172" y="865"/>
                  </a:cubicBezTo>
                  <a:cubicBezTo>
                    <a:pt x="1181" y="732"/>
                    <a:pt x="1186" y="482"/>
                    <a:pt x="1142" y="357"/>
                  </a:cubicBezTo>
                  <a:cubicBezTo>
                    <a:pt x="1094" y="222"/>
                    <a:pt x="988" y="249"/>
                    <a:pt x="880" y="163"/>
                  </a:cubicBezTo>
                  <a:cubicBezTo>
                    <a:pt x="836" y="128"/>
                    <a:pt x="790" y="92"/>
                    <a:pt x="750" y="79"/>
                  </a:cubicBezTo>
                  <a:cubicBezTo>
                    <a:pt x="638" y="33"/>
                    <a:pt x="559" y="1"/>
                    <a:pt x="486"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8"/>
            <p:cNvSpPr/>
            <p:nvPr/>
          </p:nvSpPr>
          <p:spPr>
            <a:xfrm>
              <a:off x="6928424" y="7141259"/>
              <a:ext cx="37541" cy="13044"/>
            </a:xfrm>
            <a:custGeom>
              <a:rect b="b" l="l" r="r" t="t"/>
              <a:pathLst>
                <a:path extrusionOk="0" h="164" w="472">
                  <a:moveTo>
                    <a:pt x="446" y="0"/>
                  </a:moveTo>
                  <a:cubicBezTo>
                    <a:pt x="442" y="0"/>
                    <a:pt x="438" y="2"/>
                    <a:pt x="434" y="5"/>
                  </a:cubicBezTo>
                  <a:cubicBezTo>
                    <a:pt x="356" y="74"/>
                    <a:pt x="259" y="117"/>
                    <a:pt x="158" y="117"/>
                  </a:cubicBezTo>
                  <a:cubicBezTo>
                    <a:pt x="116" y="117"/>
                    <a:pt x="74" y="109"/>
                    <a:pt x="32" y="93"/>
                  </a:cubicBezTo>
                  <a:cubicBezTo>
                    <a:pt x="30" y="92"/>
                    <a:pt x="27" y="92"/>
                    <a:pt x="24" y="92"/>
                  </a:cubicBezTo>
                  <a:cubicBezTo>
                    <a:pt x="15" y="92"/>
                    <a:pt x="7" y="97"/>
                    <a:pt x="5" y="107"/>
                  </a:cubicBezTo>
                  <a:cubicBezTo>
                    <a:pt x="0" y="118"/>
                    <a:pt x="6" y="130"/>
                    <a:pt x="17" y="135"/>
                  </a:cubicBezTo>
                  <a:cubicBezTo>
                    <a:pt x="60" y="155"/>
                    <a:pt x="106" y="163"/>
                    <a:pt x="152" y="163"/>
                  </a:cubicBezTo>
                  <a:cubicBezTo>
                    <a:pt x="265" y="163"/>
                    <a:pt x="379" y="110"/>
                    <a:pt x="458" y="31"/>
                  </a:cubicBezTo>
                  <a:cubicBezTo>
                    <a:pt x="471" y="19"/>
                    <a:pt x="460" y="0"/>
                    <a:pt x="4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8"/>
            <p:cNvSpPr/>
            <p:nvPr/>
          </p:nvSpPr>
          <p:spPr>
            <a:xfrm>
              <a:off x="6887144" y="6361399"/>
              <a:ext cx="189293" cy="928651"/>
            </a:xfrm>
            <a:custGeom>
              <a:rect b="b" l="l" r="r" t="t"/>
              <a:pathLst>
                <a:path extrusionOk="0" fill="none" h="11676" w="2380">
                  <a:moveTo>
                    <a:pt x="2380" y="1"/>
                  </a:moveTo>
                  <a:lnTo>
                    <a:pt x="1" y="11676"/>
                  </a:lnTo>
                </a:path>
              </a:pathLst>
            </a:custGeom>
            <a:noFill/>
            <a:ln cap="rnd" cmpd="sng" w="38100">
              <a:solidFill>
                <a:schemeClr val="accent6"/>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8"/>
            <p:cNvSpPr/>
            <p:nvPr/>
          </p:nvSpPr>
          <p:spPr>
            <a:xfrm>
              <a:off x="6656567" y="6400054"/>
              <a:ext cx="708259" cy="566289"/>
            </a:xfrm>
            <a:custGeom>
              <a:rect b="b" l="l" r="r" t="t"/>
              <a:pathLst>
                <a:path extrusionOk="0" h="7120" w="8905">
                  <a:moveTo>
                    <a:pt x="1128" y="0"/>
                  </a:moveTo>
                  <a:lnTo>
                    <a:pt x="0" y="5535"/>
                  </a:lnTo>
                  <a:lnTo>
                    <a:pt x="7777" y="7120"/>
                  </a:lnTo>
                  <a:lnTo>
                    <a:pt x="8904" y="1584"/>
                  </a:lnTo>
                  <a:lnTo>
                    <a:pt x="11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8"/>
            <p:cNvSpPr/>
            <p:nvPr/>
          </p:nvSpPr>
          <p:spPr>
            <a:xfrm>
              <a:off x="6656567" y="6509656"/>
              <a:ext cx="708339" cy="457406"/>
            </a:xfrm>
            <a:custGeom>
              <a:rect b="b" l="l" r="r" t="t"/>
              <a:pathLst>
                <a:path extrusionOk="0" h="5751" w="8906">
                  <a:moveTo>
                    <a:pt x="7846" y="0"/>
                  </a:moveTo>
                  <a:cubicBezTo>
                    <a:pt x="7304" y="937"/>
                    <a:pt x="5417" y="3746"/>
                    <a:pt x="2262" y="3746"/>
                  </a:cubicBezTo>
                  <a:cubicBezTo>
                    <a:pt x="1616" y="3746"/>
                    <a:pt x="917" y="3628"/>
                    <a:pt x="166" y="3352"/>
                  </a:cubicBezTo>
                  <a:lnTo>
                    <a:pt x="0" y="4166"/>
                  </a:lnTo>
                  <a:lnTo>
                    <a:pt x="7777" y="5751"/>
                  </a:lnTo>
                  <a:lnTo>
                    <a:pt x="8905" y="216"/>
                  </a:lnTo>
                  <a:lnTo>
                    <a:pt x="7846" y="0"/>
                  </a:ln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8"/>
            <p:cNvSpPr/>
            <p:nvPr/>
          </p:nvSpPr>
          <p:spPr>
            <a:xfrm>
              <a:off x="6937173" y="7007796"/>
              <a:ext cx="44062" cy="76990"/>
            </a:xfrm>
            <a:custGeom>
              <a:rect b="b" l="l" r="r" t="t"/>
              <a:pathLst>
                <a:path extrusionOk="0" h="968" w="554">
                  <a:moveTo>
                    <a:pt x="251" y="0"/>
                  </a:moveTo>
                  <a:cubicBezTo>
                    <a:pt x="220" y="0"/>
                    <a:pt x="188" y="15"/>
                    <a:pt x="164" y="52"/>
                  </a:cubicBezTo>
                  <a:cubicBezTo>
                    <a:pt x="1" y="290"/>
                    <a:pt x="144" y="967"/>
                    <a:pt x="383" y="967"/>
                  </a:cubicBezTo>
                  <a:cubicBezTo>
                    <a:pt x="408" y="967"/>
                    <a:pt x="434" y="960"/>
                    <a:pt x="461" y="944"/>
                  </a:cubicBezTo>
                  <a:cubicBezTo>
                    <a:pt x="554" y="888"/>
                    <a:pt x="549" y="805"/>
                    <a:pt x="539" y="714"/>
                  </a:cubicBezTo>
                  <a:cubicBezTo>
                    <a:pt x="526" y="570"/>
                    <a:pt x="413" y="157"/>
                    <a:pt x="372" y="81"/>
                  </a:cubicBezTo>
                  <a:cubicBezTo>
                    <a:pt x="347" y="35"/>
                    <a:pt x="299" y="0"/>
                    <a:pt x="251"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8"/>
            <p:cNvSpPr/>
            <p:nvPr/>
          </p:nvSpPr>
          <p:spPr>
            <a:xfrm>
              <a:off x="6877441" y="7026408"/>
              <a:ext cx="89238" cy="83512"/>
            </a:xfrm>
            <a:custGeom>
              <a:rect b="b" l="l" r="r" t="t"/>
              <a:pathLst>
                <a:path extrusionOk="0" h="1050" w="1122">
                  <a:moveTo>
                    <a:pt x="618" y="1"/>
                  </a:moveTo>
                  <a:cubicBezTo>
                    <a:pt x="308" y="1"/>
                    <a:pt x="0" y="610"/>
                    <a:pt x="195" y="823"/>
                  </a:cubicBezTo>
                  <a:cubicBezTo>
                    <a:pt x="303" y="962"/>
                    <a:pt x="547" y="1050"/>
                    <a:pt x="722" y="1050"/>
                  </a:cubicBezTo>
                  <a:cubicBezTo>
                    <a:pt x="816" y="1050"/>
                    <a:pt x="891" y="1024"/>
                    <a:pt x="910" y="965"/>
                  </a:cubicBezTo>
                  <a:cubicBezTo>
                    <a:pt x="944" y="854"/>
                    <a:pt x="780" y="838"/>
                    <a:pt x="869" y="818"/>
                  </a:cubicBezTo>
                  <a:cubicBezTo>
                    <a:pt x="873" y="815"/>
                    <a:pt x="913" y="809"/>
                    <a:pt x="943" y="795"/>
                  </a:cubicBezTo>
                  <a:cubicBezTo>
                    <a:pt x="1016" y="761"/>
                    <a:pt x="1043" y="694"/>
                    <a:pt x="1016" y="618"/>
                  </a:cubicBezTo>
                  <a:cubicBezTo>
                    <a:pt x="980" y="517"/>
                    <a:pt x="883" y="493"/>
                    <a:pt x="974" y="465"/>
                  </a:cubicBezTo>
                  <a:cubicBezTo>
                    <a:pt x="987" y="462"/>
                    <a:pt x="1002" y="459"/>
                    <a:pt x="1014" y="455"/>
                  </a:cubicBezTo>
                  <a:cubicBezTo>
                    <a:pt x="1095" y="428"/>
                    <a:pt x="1122" y="362"/>
                    <a:pt x="1081" y="286"/>
                  </a:cubicBezTo>
                  <a:cubicBezTo>
                    <a:pt x="1018" y="168"/>
                    <a:pt x="808" y="58"/>
                    <a:pt x="694" y="14"/>
                  </a:cubicBezTo>
                  <a:cubicBezTo>
                    <a:pt x="669" y="5"/>
                    <a:pt x="643" y="1"/>
                    <a:pt x="618"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8"/>
            <p:cNvSpPr/>
            <p:nvPr/>
          </p:nvSpPr>
          <p:spPr>
            <a:xfrm>
              <a:off x="6903529" y="7033964"/>
              <a:ext cx="70070" cy="76433"/>
            </a:xfrm>
            <a:custGeom>
              <a:rect b="b" l="l" r="r" t="t"/>
              <a:pathLst>
                <a:path extrusionOk="0" h="961" w="881">
                  <a:moveTo>
                    <a:pt x="560" y="677"/>
                  </a:moveTo>
                  <a:cubicBezTo>
                    <a:pt x="561" y="678"/>
                    <a:pt x="562" y="679"/>
                    <a:pt x="563" y="681"/>
                  </a:cubicBezTo>
                  <a:lnTo>
                    <a:pt x="563" y="681"/>
                  </a:lnTo>
                  <a:cubicBezTo>
                    <a:pt x="562" y="680"/>
                    <a:pt x="561" y="679"/>
                    <a:pt x="560" y="677"/>
                  </a:cubicBezTo>
                  <a:close/>
                  <a:moveTo>
                    <a:pt x="550" y="712"/>
                  </a:moveTo>
                  <a:cubicBezTo>
                    <a:pt x="549" y="713"/>
                    <a:pt x="549" y="713"/>
                    <a:pt x="549" y="713"/>
                  </a:cubicBezTo>
                  <a:cubicBezTo>
                    <a:pt x="549" y="713"/>
                    <a:pt x="550" y="712"/>
                    <a:pt x="550" y="712"/>
                  </a:cubicBezTo>
                  <a:lnTo>
                    <a:pt x="550" y="712"/>
                  </a:lnTo>
                  <a:close/>
                  <a:moveTo>
                    <a:pt x="524" y="0"/>
                  </a:moveTo>
                  <a:cubicBezTo>
                    <a:pt x="518" y="0"/>
                    <a:pt x="513" y="3"/>
                    <a:pt x="510" y="9"/>
                  </a:cubicBezTo>
                  <a:cubicBezTo>
                    <a:pt x="503" y="18"/>
                    <a:pt x="505" y="30"/>
                    <a:pt x="515" y="36"/>
                  </a:cubicBezTo>
                  <a:cubicBezTo>
                    <a:pt x="654" y="129"/>
                    <a:pt x="880" y="254"/>
                    <a:pt x="622" y="376"/>
                  </a:cubicBezTo>
                  <a:cubicBezTo>
                    <a:pt x="612" y="383"/>
                    <a:pt x="608" y="398"/>
                    <a:pt x="616" y="408"/>
                  </a:cubicBezTo>
                  <a:cubicBezTo>
                    <a:pt x="720" y="534"/>
                    <a:pt x="739" y="630"/>
                    <a:pt x="556" y="668"/>
                  </a:cubicBezTo>
                  <a:cubicBezTo>
                    <a:pt x="544" y="671"/>
                    <a:pt x="547" y="668"/>
                    <a:pt x="533" y="674"/>
                  </a:cubicBezTo>
                  <a:cubicBezTo>
                    <a:pt x="523" y="679"/>
                    <a:pt x="520" y="700"/>
                    <a:pt x="528" y="707"/>
                  </a:cubicBezTo>
                  <a:cubicBezTo>
                    <a:pt x="654" y="867"/>
                    <a:pt x="561" y="921"/>
                    <a:pt x="421" y="921"/>
                  </a:cubicBezTo>
                  <a:cubicBezTo>
                    <a:pt x="281" y="921"/>
                    <a:pt x="95" y="868"/>
                    <a:pt x="30" y="811"/>
                  </a:cubicBezTo>
                  <a:cubicBezTo>
                    <a:pt x="27" y="809"/>
                    <a:pt x="24" y="809"/>
                    <a:pt x="22" y="809"/>
                  </a:cubicBezTo>
                  <a:cubicBezTo>
                    <a:pt x="9" y="809"/>
                    <a:pt x="0" y="828"/>
                    <a:pt x="16" y="836"/>
                  </a:cubicBezTo>
                  <a:cubicBezTo>
                    <a:pt x="128" y="907"/>
                    <a:pt x="266" y="960"/>
                    <a:pt x="402" y="960"/>
                  </a:cubicBezTo>
                  <a:cubicBezTo>
                    <a:pt x="452" y="960"/>
                    <a:pt x="502" y="953"/>
                    <a:pt x="550" y="937"/>
                  </a:cubicBezTo>
                  <a:cubicBezTo>
                    <a:pt x="659" y="897"/>
                    <a:pt x="637" y="781"/>
                    <a:pt x="583" y="706"/>
                  </a:cubicBezTo>
                  <a:lnTo>
                    <a:pt x="583" y="706"/>
                  </a:lnTo>
                  <a:cubicBezTo>
                    <a:pt x="766" y="662"/>
                    <a:pt x="776" y="537"/>
                    <a:pt x="670" y="400"/>
                  </a:cubicBezTo>
                  <a:lnTo>
                    <a:pt x="670" y="400"/>
                  </a:lnTo>
                  <a:cubicBezTo>
                    <a:pt x="701" y="381"/>
                    <a:pt x="737" y="360"/>
                    <a:pt x="762" y="326"/>
                  </a:cubicBezTo>
                  <a:cubicBezTo>
                    <a:pt x="860" y="175"/>
                    <a:pt x="633" y="67"/>
                    <a:pt x="535" y="4"/>
                  </a:cubicBezTo>
                  <a:cubicBezTo>
                    <a:pt x="532" y="2"/>
                    <a:pt x="528" y="0"/>
                    <a:pt x="5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8"/>
            <p:cNvSpPr/>
            <p:nvPr/>
          </p:nvSpPr>
          <p:spPr>
            <a:xfrm>
              <a:off x="6924527" y="7057348"/>
              <a:ext cx="32132" cy="8828"/>
            </a:xfrm>
            <a:custGeom>
              <a:rect b="b" l="l" r="r" t="t"/>
              <a:pathLst>
                <a:path extrusionOk="0" h="111" w="404">
                  <a:moveTo>
                    <a:pt x="21" y="1"/>
                  </a:moveTo>
                  <a:cubicBezTo>
                    <a:pt x="7" y="1"/>
                    <a:pt x="1" y="24"/>
                    <a:pt x="18" y="29"/>
                  </a:cubicBezTo>
                  <a:cubicBezTo>
                    <a:pt x="116" y="68"/>
                    <a:pt x="221" y="110"/>
                    <a:pt x="330" y="110"/>
                  </a:cubicBezTo>
                  <a:cubicBezTo>
                    <a:pt x="349" y="110"/>
                    <a:pt x="369" y="109"/>
                    <a:pt x="388" y="106"/>
                  </a:cubicBezTo>
                  <a:cubicBezTo>
                    <a:pt x="396" y="105"/>
                    <a:pt x="404" y="96"/>
                    <a:pt x="404" y="87"/>
                  </a:cubicBezTo>
                  <a:cubicBezTo>
                    <a:pt x="404" y="75"/>
                    <a:pt x="394" y="68"/>
                    <a:pt x="384" y="68"/>
                  </a:cubicBezTo>
                  <a:cubicBezTo>
                    <a:pt x="381" y="68"/>
                    <a:pt x="377" y="68"/>
                    <a:pt x="374" y="68"/>
                  </a:cubicBezTo>
                  <a:cubicBezTo>
                    <a:pt x="255" y="68"/>
                    <a:pt x="140" y="33"/>
                    <a:pt x="26" y="1"/>
                  </a:cubicBezTo>
                  <a:cubicBezTo>
                    <a:pt x="24" y="1"/>
                    <a:pt x="22" y="1"/>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8"/>
            <p:cNvSpPr/>
            <p:nvPr/>
          </p:nvSpPr>
          <p:spPr>
            <a:xfrm>
              <a:off x="6919436" y="7081527"/>
              <a:ext cx="31973" cy="8828"/>
            </a:xfrm>
            <a:custGeom>
              <a:rect b="b" l="l" r="r" t="t"/>
              <a:pathLst>
                <a:path extrusionOk="0" h="111" w="402">
                  <a:moveTo>
                    <a:pt x="21" y="1"/>
                  </a:moveTo>
                  <a:cubicBezTo>
                    <a:pt x="6" y="1"/>
                    <a:pt x="1" y="23"/>
                    <a:pt x="16" y="29"/>
                  </a:cubicBezTo>
                  <a:cubicBezTo>
                    <a:pt x="115" y="68"/>
                    <a:pt x="220" y="110"/>
                    <a:pt x="329" y="110"/>
                  </a:cubicBezTo>
                  <a:cubicBezTo>
                    <a:pt x="348" y="110"/>
                    <a:pt x="367" y="109"/>
                    <a:pt x="387" y="106"/>
                  </a:cubicBezTo>
                  <a:cubicBezTo>
                    <a:pt x="396" y="105"/>
                    <a:pt x="402" y="96"/>
                    <a:pt x="402" y="88"/>
                  </a:cubicBezTo>
                  <a:cubicBezTo>
                    <a:pt x="402" y="75"/>
                    <a:pt x="393" y="68"/>
                    <a:pt x="382" y="68"/>
                  </a:cubicBezTo>
                  <a:cubicBezTo>
                    <a:pt x="379" y="68"/>
                    <a:pt x="376" y="68"/>
                    <a:pt x="372" y="68"/>
                  </a:cubicBezTo>
                  <a:cubicBezTo>
                    <a:pt x="255" y="68"/>
                    <a:pt x="138" y="33"/>
                    <a:pt x="25" y="1"/>
                  </a:cubicBezTo>
                  <a:cubicBezTo>
                    <a:pt x="24" y="1"/>
                    <a:pt x="22" y="1"/>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8"/>
            <p:cNvSpPr/>
            <p:nvPr/>
          </p:nvSpPr>
          <p:spPr>
            <a:xfrm>
              <a:off x="7424177" y="7090992"/>
              <a:ext cx="186191" cy="391551"/>
            </a:xfrm>
            <a:custGeom>
              <a:rect b="b" l="l" r="r" t="t"/>
              <a:pathLst>
                <a:path extrusionOk="0" h="4923" w="2341">
                  <a:moveTo>
                    <a:pt x="542" y="0"/>
                  </a:moveTo>
                  <a:cubicBezTo>
                    <a:pt x="283" y="0"/>
                    <a:pt x="71" y="126"/>
                    <a:pt x="26" y="355"/>
                  </a:cubicBezTo>
                  <a:cubicBezTo>
                    <a:pt x="1" y="490"/>
                    <a:pt x="24" y="697"/>
                    <a:pt x="134" y="792"/>
                  </a:cubicBezTo>
                  <a:cubicBezTo>
                    <a:pt x="404" y="1023"/>
                    <a:pt x="695" y="1004"/>
                    <a:pt x="897" y="1523"/>
                  </a:cubicBezTo>
                  <a:cubicBezTo>
                    <a:pt x="1324" y="2624"/>
                    <a:pt x="777" y="2698"/>
                    <a:pt x="558" y="3797"/>
                  </a:cubicBezTo>
                  <a:cubicBezTo>
                    <a:pt x="486" y="4157"/>
                    <a:pt x="545" y="4423"/>
                    <a:pt x="721" y="4698"/>
                  </a:cubicBezTo>
                  <a:cubicBezTo>
                    <a:pt x="820" y="4854"/>
                    <a:pt x="967" y="4923"/>
                    <a:pt x="1132" y="4923"/>
                  </a:cubicBezTo>
                  <a:cubicBezTo>
                    <a:pt x="1552" y="4923"/>
                    <a:pt x="2093" y="4480"/>
                    <a:pt x="2294" y="3924"/>
                  </a:cubicBezTo>
                  <a:cubicBezTo>
                    <a:pt x="2341" y="3789"/>
                    <a:pt x="2273" y="3749"/>
                    <a:pt x="2202" y="3644"/>
                  </a:cubicBezTo>
                  <a:cubicBezTo>
                    <a:pt x="1606" y="2751"/>
                    <a:pt x="1983" y="1599"/>
                    <a:pt x="1510" y="660"/>
                  </a:cubicBezTo>
                  <a:cubicBezTo>
                    <a:pt x="1280" y="205"/>
                    <a:pt x="873" y="0"/>
                    <a:pt x="5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8"/>
            <p:cNvSpPr/>
            <p:nvPr/>
          </p:nvSpPr>
          <p:spPr>
            <a:xfrm>
              <a:off x="7511031" y="7134817"/>
              <a:ext cx="75479" cy="269385"/>
            </a:xfrm>
            <a:custGeom>
              <a:rect b="b" l="l" r="r" t="t"/>
              <a:pathLst>
                <a:path extrusionOk="0" h="3387" w="949">
                  <a:moveTo>
                    <a:pt x="25" y="1"/>
                  </a:moveTo>
                  <a:cubicBezTo>
                    <a:pt x="13" y="1"/>
                    <a:pt x="0" y="17"/>
                    <a:pt x="9" y="29"/>
                  </a:cubicBezTo>
                  <a:cubicBezTo>
                    <a:pt x="189" y="258"/>
                    <a:pt x="266" y="549"/>
                    <a:pt x="302" y="837"/>
                  </a:cubicBezTo>
                  <a:cubicBezTo>
                    <a:pt x="338" y="1127"/>
                    <a:pt x="340" y="1421"/>
                    <a:pt x="361" y="1714"/>
                  </a:cubicBezTo>
                  <a:cubicBezTo>
                    <a:pt x="391" y="2301"/>
                    <a:pt x="535" y="2901"/>
                    <a:pt x="900" y="3377"/>
                  </a:cubicBezTo>
                  <a:cubicBezTo>
                    <a:pt x="904" y="3383"/>
                    <a:pt x="910" y="3386"/>
                    <a:pt x="916" y="3386"/>
                  </a:cubicBezTo>
                  <a:cubicBezTo>
                    <a:pt x="933" y="3386"/>
                    <a:pt x="948" y="3366"/>
                    <a:pt x="936" y="3350"/>
                  </a:cubicBezTo>
                  <a:cubicBezTo>
                    <a:pt x="576" y="2881"/>
                    <a:pt x="439" y="2294"/>
                    <a:pt x="407" y="1712"/>
                  </a:cubicBezTo>
                  <a:cubicBezTo>
                    <a:pt x="358" y="1138"/>
                    <a:pt x="411" y="493"/>
                    <a:pt x="38" y="8"/>
                  </a:cubicBezTo>
                  <a:cubicBezTo>
                    <a:pt x="34" y="3"/>
                    <a:pt x="30" y="1"/>
                    <a:pt x="25" y="1"/>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8"/>
            <p:cNvSpPr/>
            <p:nvPr/>
          </p:nvSpPr>
          <p:spPr>
            <a:xfrm>
              <a:off x="7078510" y="7397528"/>
              <a:ext cx="627133" cy="693227"/>
            </a:xfrm>
            <a:custGeom>
              <a:rect b="b" l="l" r="r" t="t"/>
              <a:pathLst>
                <a:path extrusionOk="0" h="8716" w="7885">
                  <a:moveTo>
                    <a:pt x="6925" y="1"/>
                  </a:moveTo>
                  <a:cubicBezTo>
                    <a:pt x="6753" y="1"/>
                    <a:pt x="6382" y="360"/>
                    <a:pt x="4448" y="360"/>
                  </a:cubicBezTo>
                  <a:cubicBezTo>
                    <a:pt x="4180" y="360"/>
                    <a:pt x="3883" y="353"/>
                    <a:pt x="3552" y="338"/>
                  </a:cubicBezTo>
                  <a:cubicBezTo>
                    <a:pt x="3056" y="315"/>
                    <a:pt x="2560" y="276"/>
                    <a:pt x="2066" y="232"/>
                  </a:cubicBezTo>
                  <a:cubicBezTo>
                    <a:pt x="1681" y="197"/>
                    <a:pt x="1297" y="157"/>
                    <a:pt x="911" y="130"/>
                  </a:cubicBezTo>
                  <a:cubicBezTo>
                    <a:pt x="739" y="118"/>
                    <a:pt x="609" y="107"/>
                    <a:pt x="509" y="107"/>
                  </a:cubicBezTo>
                  <a:cubicBezTo>
                    <a:pt x="333" y="107"/>
                    <a:pt x="252" y="140"/>
                    <a:pt x="205" y="255"/>
                  </a:cubicBezTo>
                  <a:cubicBezTo>
                    <a:pt x="56" y="627"/>
                    <a:pt x="12" y="1072"/>
                    <a:pt x="7" y="1469"/>
                  </a:cubicBezTo>
                  <a:cubicBezTo>
                    <a:pt x="1" y="1854"/>
                    <a:pt x="245" y="1820"/>
                    <a:pt x="1834" y="2524"/>
                  </a:cubicBezTo>
                  <a:cubicBezTo>
                    <a:pt x="1852" y="2532"/>
                    <a:pt x="1866" y="2543"/>
                    <a:pt x="1879" y="2554"/>
                  </a:cubicBezTo>
                  <a:cubicBezTo>
                    <a:pt x="1925" y="2599"/>
                    <a:pt x="2334" y="3351"/>
                    <a:pt x="2579" y="4244"/>
                  </a:cubicBezTo>
                  <a:cubicBezTo>
                    <a:pt x="2709" y="4724"/>
                    <a:pt x="2792" y="5174"/>
                    <a:pt x="2820" y="5664"/>
                  </a:cubicBezTo>
                  <a:cubicBezTo>
                    <a:pt x="2849" y="6185"/>
                    <a:pt x="2577" y="6948"/>
                    <a:pt x="2361" y="7426"/>
                  </a:cubicBezTo>
                  <a:cubicBezTo>
                    <a:pt x="2054" y="8107"/>
                    <a:pt x="2014" y="8100"/>
                    <a:pt x="2088" y="8189"/>
                  </a:cubicBezTo>
                  <a:cubicBezTo>
                    <a:pt x="2143" y="8254"/>
                    <a:pt x="2249" y="8340"/>
                    <a:pt x="2285" y="8369"/>
                  </a:cubicBezTo>
                  <a:cubicBezTo>
                    <a:pt x="2587" y="8603"/>
                    <a:pt x="2958" y="8716"/>
                    <a:pt x="3334" y="8716"/>
                  </a:cubicBezTo>
                  <a:cubicBezTo>
                    <a:pt x="3473" y="8716"/>
                    <a:pt x="3614" y="8700"/>
                    <a:pt x="3751" y="8670"/>
                  </a:cubicBezTo>
                  <a:cubicBezTo>
                    <a:pt x="3953" y="8627"/>
                    <a:pt x="4096" y="8504"/>
                    <a:pt x="4285" y="8438"/>
                  </a:cubicBezTo>
                  <a:cubicBezTo>
                    <a:pt x="4579" y="8334"/>
                    <a:pt x="4859" y="8278"/>
                    <a:pt x="5151" y="8278"/>
                  </a:cubicBezTo>
                  <a:cubicBezTo>
                    <a:pt x="5265" y="8278"/>
                    <a:pt x="5381" y="8286"/>
                    <a:pt x="5501" y="8304"/>
                  </a:cubicBezTo>
                  <a:cubicBezTo>
                    <a:pt x="5714" y="8336"/>
                    <a:pt x="5947" y="8369"/>
                    <a:pt x="6178" y="8369"/>
                  </a:cubicBezTo>
                  <a:cubicBezTo>
                    <a:pt x="6452" y="8369"/>
                    <a:pt x="6721" y="8322"/>
                    <a:pt x="6946" y="8169"/>
                  </a:cubicBezTo>
                  <a:cubicBezTo>
                    <a:pt x="7073" y="8082"/>
                    <a:pt x="7047" y="8051"/>
                    <a:pt x="6994" y="7878"/>
                  </a:cubicBezTo>
                  <a:cubicBezTo>
                    <a:pt x="6938" y="7701"/>
                    <a:pt x="6887" y="7525"/>
                    <a:pt x="6841" y="7350"/>
                  </a:cubicBezTo>
                  <a:cubicBezTo>
                    <a:pt x="6467" y="5932"/>
                    <a:pt x="6417" y="4616"/>
                    <a:pt x="6527" y="3883"/>
                  </a:cubicBezTo>
                  <a:cubicBezTo>
                    <a:pt x="6596" y="3408"/>
                    <a:pt x="6703" y="2950"/>
                    <a:pt x="6568" y="2473"/>
                  </a:cubicBezTo>
                  <a:cubicBezTo>
                    <a:pt x="6521" y="2311"/>
                    <a:pt x="6516" y="2364"/>
                    <a:pt x="6588" y="2316"/>
                  </a:cubicBezTo>
                  <a:cubicBezTo>
                    <a:pt x="6820" y="2157"/>
                    <a:pt x="7355" y="1897"/>
                    <a:pt x="7785" y="1538"/>
                  </a:cubicBezTo>
                  <a:cubicBezTo>
                    <a:pt x="7885" y="1454"/>
                    <a:pt x="7803" y="1398"/>
                    <a:pt x="7735" y="1284"/>
                  </a:cubicBezTo>
                  <a:cubicBezTo>
                    <a:pt x="7657" y="1152"/>
                    <a:pt x="7272" y="474"/>
                    <a:pt x="7091" y="165"/>
                  </a:cubicBezTo>
                  <a:cubicBezTo>
                    <a:pt x="7021" y="45"/>
                    <a:pt x="6985" y="1"/>
                    <a:pt x="69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8"/>
            <p:cNvSpPr/>
            <p:nvPr/>
          </p:nvSpPr>
          <p:spPr>
            <a:xfrm>
              <a:off x="7227880" y="7600665"/>
              <a:ext cx="413184" cy="490095"/>
            </a:xfrm>
            <a:custGeom>
              <a:rect b="b" l="l" r="r" t="t"/>
              <a:pathLst>
                <a:path extrusionOk="0" h="6162" w="5195">
                  <a:moveTo>
                    <a:pt x="1" y="0"/>
                  </a:moveTo>
                  <a:lnTo>
                    <a:pt x="1" y="0"/>
                  </a:lnTo>
                  <a:cubicBezTo>
                    <a:pt x="15" y="14"/>
                    <a:pt x="25" y="27"/>
                    <a:pt x="34" y="46"/>
                  </a:cubicBezTo>
                  <a:cubicBezTo>
                    <a:pt x="206" y="379"/>
                    <a:pt x="473" y="857"/>
                    <a:pt x="701" y="1690"/>
                  </a:cubicBezTo>
                  <a:cubicBezTo>
                    <a:pt x="831" y="2170"/>
                    <a:pt x="914" y="2620"/>
                    <a:pt x="942" y="3110"/>
                  </a:cubicBezTo>
                  <a:cubicBezTo>
                    <a:pt x="971" y="3631"/>
                    <a:pt x="699" y="4394"/>
                    <a:pt x="483" y="4872"/>
                  </a:cubicBezTo>
                  <a:cubicBezTo>
                    <a:pt x="177" y="5553"/>
                    <a:pt x="136" y="5546"/>
                    <a:pt x="210" y="5635"/>
                  </a:cubicBezTo>
                  <a:cubicBezTo>
                    <a:pt x="265" y="5700"/>
                    <a:pt x="372" y="5786"/>
                    <a:pt x="408" y="5815"/>
                  </a:cubicBezTo>
                  <a:cubicBezTo>
                    <a:pt x="709" y="6049"/>
                    <a:pt x="1080" y="6162"/>
                    <a:pt x="1456" y="6162"/>
                  </a:cubicBezTo>
                  <a:cubicBezTo>
                    <a:pt x="1595" y="6162"/>
                    <a:pt x="1736" y="6146"/>
                    <a:pt x="1873" y="6116"/>
                  </a:cubicBezTo>
                  <a:cubicBezTo>
                    <a:pt x="2075" y="6073"/>
                    <a:pt x="2218" y="5950"/>
                    <a:pt x="2407" y="5884"/>
                  </a:cubicBezTo>
                  <a:cubicBezTo>
                    <a:pt x="2701" y="5780"/>
                    <a:pt x="2981" y="5724"/>
                    <a:pt x="3273" y="5724"/>
                  </a:cubicBezTo>
                  <a:cubicBezTo>
                    <a:pt x="3387" y="5724"/>
                    <a:pt x="3503" y="5732"/>
                    <a:pt x="3623" y="5750"/>
                  </a:cubicBezTo>
                  <a:cubicBezTo>
                    <a:pt x="3836" y="5782"/>
                    <a:pt x="4069" y="5815"/>
                    <a:pt x="4299" y="5815"/>
                  </a:cubicBezTo>
                  <a:cubicBezTo>
                    <a:pt x="4573" y="5815"/>
                    <a:pt x="4843" y="5768"/>
                    <a:pt x="5070" y="5614"/>
                  </a:cubicBezTo>
                  <a:cubicBezTo>
                    <a:pt x="5195" y="5528"/>
                    <a:pt x="5169" y="5497"/>
                    <a:pt x="5116" y="5327"/>
                  </a:cubicBezTo>
                  <a:cubicBezTo>
                    <a:pt x="5060" y="5149"/>
                    <a:pt x="5009" y="4974"/>
                    <a:pt x="4963" y="4799"/>
                  </a:cubicBezTo>
                  <a:cubicBezTo>
                    <a:pt x="4921" y="4821"/>
                    <a:pt x="4854" y="4854"/>
                    <a:pt x="4744" y="4882"/>
                  </a:cubicBezTo>
                  <a:cubicBezTo>
                    <a:pt x="4642" y="4906"/>
                    <a:pt x="4540" y="4914"/>
                    <a:pt x="4438" y="4914"/>
                  </a:cubicBezTo>
                  <a:cubicBezTo>
                    <a:pt x="4235" y="4914"/>
                    <a:pt x="4031" y="4882"/>
                    <a:pt x="3828" y="4882"/>
                  </a:cubicBezTo>
                  <a:cubicBezTo>
                    <a:pt x="3797" y="4882"/>
                    <a:pt x="3767" y="4883"/>
                    <a:pt x="3736" y="4885"/>
                  </a:cubicBezTo>
                  <a:cubicBezTo>
                    <a:pt x="3365" y="4905"/>
                    <a:pt x="3006" y="5019"/>
                    <a:pt x="2634" y="5048"/>
                  </a:cubicBezTo>
                  <a:cubicBezTo>
                    <a:pt x="2602" y="5050"/>
                    <a:pt x="2570" y="5052"/>
                    <a:pt x="2539" y="5052"/>
                  </a:cubicBezTo>
                  <a:cubicBezTo>
                    <a:pt x="2134" y="5052"/>
                    <a:pt x="1775" y="4841"/>
                    <a:pt x="1587" y="4370"/>
                  </a:cubicBezTo>
                  <a:cubicBezTo>
                    <a:pt x="1281" y="3605"/>
                    <a:pt x="1731" y="2048"/>
                    <a:pt x="492" y="414"/>
                  </a:cubicBezTo>
                  <a:cubicBezTo>
                    <a:pt x="369" y="251"/>
                    <a:pt x="204" y="58"/>
                    <a:pt x="1"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8"/>
            <p:cNvSpPr/>
            <p:nvPr/>
          </p:nvSpPr>
          <p:spPr>
            <a:xfrm>
              <a:off x="7261922" y="8014973"/>
              <a:ext cx="353215" cy="41279"/>
            </a:xfrm>
            <a:custGeom>
              <a:rect b="b" l="l" r="r" t="t"/>
              <a:pathLst>
                <a:path extrusionOk="0" h="519" w="4441">
                  <a:moveTo>
                    <a:pt x="4413" y="0"/>
                  </a:moveTo>
                  <a:cubicBezTo>
                    <a:pt x="4410" y="0"/>
                    <a:pt x="4406" y="1"/>
                    <a:pt x="4403" y="3"/>
                  </a:cubicBezTo>
                  <a:cubicBezTo>
                    <a:pt x="4255" y="120"/>
                    <a:pt x="4073" y="155"/>
                    <a:pt x="3887" y="155"/>
                  </a:cubicBezTo>
                  <a:cubicBezTo>
                    <a:pt x="3884" y="155"/>
                    <a:pt x="3881" y="155"/>
                    <a:pt x="3879" y="155"/>
                  </a:cubicBezTo>
                  <a:cubicBezTo>
                    <a:pt x="3856" y="156"/>
                    <a:pt x="3834" y="156"/>
                    <a:pt x="3811" y="156"/>
                  </a:cubicBezTo>
                  <a:cubicBezTo>
                    <a:pt x="3477" y="156"/>
                    <a:pt x="3147" y="99"/>
                    <a:pt x="2812" y="99"/>
                  </a:cubicBezTo>
                  <a:cubicBezTo>
                    <a:pt x="2789" y="99"/>
                    <a:pt x="2767" y="99"/>
                    <a:pt x="2744" y="100"/>
                  </a:cubicBezTo>
                  <a:cubicBezTo>
                    <a:pt x="2359" y="104"/>
                    <a:pt x="1998" y="250"/>
                    <a:pt x="1640" y="373"/>
                  </a:cubicBezTo>
                  <a:cubicBezTo>
                    <a:pt x="1467" y="439"/>
                    <a:pt x="1287" y="469"/>
                    <a:pt x="1107" y="469"/>
                  </a:cubicBezTo>
                  <a:cubicBezTo>
                    <a:pt x="731" y="469"/>
                    <a:pt x="355" y="336"/>
                    <a:pt x="45" y="116"/>
                  </a:cubicBezTo>
                  <a:cubicBezTo>
                    <a:pt x="41" y="113"/>
                    <a:pt x="37" y="112"/>
                    <a:pt x="33" y="112"/>
                  </a:cubicBezTo>
                  <a:cubicBezTo>
                    <a:pt x="14" y="112"/>
                    <a:pt x="0" y="140"/>
                    <a:pt x="19" y="154"/>
                  </a:cubicBezTo>
                  <a:cubicBezTo>
                    <a:pt x="334" y="371"/>
                    <a:pt x="707" y="514"/>
                    <a:pt x="1092" y="519"/>
                  </a:cubicBezTo>
                  <a:cubicBezTo>
                    <a:pt x="1097" y="519"/>
                    <a:pt x="1103" y="519"/>
                    <a:pt x="1108" y="519"/>
                  </a:cubicBezTo>
                  <a:cubicBezTo>
                    <a:pt x="1490" y="519"/>
                    <a:pt x="1836" y="339"/>
                    <a:pt x="2194" y="236"/>
                  </a:cubicBezTo>
                  <a:cubicBezTo>
                    <a:pt x="2373" y="182"/>
                    <a:pt x="2559" y="148"/>
                    <a:pt x="2747" y="144"/>
                  </a:cubicBezTo>
                  <a:cubicBezTo>
                    <a:pt x="2775" y="143"/>
                    <a:pt x="2803" y="143"/>
                    <a:pt x="2831" y="143"/>
                  </a:cubicBezTo>
                  <a:cubicBezTo>
                    <a:pt x="3154" y="143"/>
                    <a:pt x="3478" y="194"/>
                    <a:pt x="3803" y="194"/>
                  </a:cubicBezTo>
                  <a:cubicBezTo>
                    <a:pt x="3828" y="194"/>
                    <a:pt x="3854" y="194"/>
                    <a:pt x="3880" y="193"/>
                  </a:cubicBezTo>
                  <a:cubicBezTo>
                    <a:pt x="3886" y="193"/>
                    <a:pt x="3892" y="193"/>
                    <a:pt x="3899" y="193"/>
                  </a:cubicBezTo>
                  <a:cubicBezTo>
                    <a:pt x="4085" y="193"/>
                    <a:pt x="4277" y="149"/>
                    <a:pt x="4424" y="33"/>
                  </a:cubicBezTo>
                  <a:cubicBezTo>
                    <a:pt x="4440" y="22"/>
                    <a:pt x="4428" y="0"/>
                    <a:pt x="44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8"/>
            <p:cNvSpPr/>
            <p:nvPr/>
          </p:nvSpPr>
          <p:spPr>
            <a:xfrm>
              <a:off x="7563605" y="7504902"/>
              <a:ext cx="37063" cy="77547"/>
            </a:xfrm>
            <a:custGeom>
              <a:rect b="b" l="l" r="r" t="t"/>
              <a:pathLst>
                <a:path extrusionOk="0" h="975" w="466">
                  <a:moveTo>
                    <a:pt x="26" y="0"/>
                  </a:moveTo>
                  <a:cubicBezTo>
                    <a:pt x="13" y="0"/>
                    <a:pt x="1" y="15"/>
                    <a:pt x="9" y="28"/>
                  </a:cubicBezTo>
                  <a:cubicBezTo>
                    <a:pt x="100" y="171"/>
                    <a:pt x="184" y="320"/>
                    <a:pt x="254" y="475"/>
                  </a:cubicBezTo>
                  <a:cubicBezTo>
                    <a:pt x="326" y="629"/>
                    <a:pt x="377" y="792"/>
                    <a:pt x="419" y="957"/>
                  </a:cubicBezTo>
                  <a:cubicBezTo>
                    <a:pt x="422" y="967"/>
                    <a:pt x="431" y="974"/>
                    <a:pt x="441" y="974"/>
                  </a:cubicBezTo>
                  <a:cubicBezTo>
                    <a:pt x="442" y="974"/>
                    <a:pt x="444" y="974"/>
                    <a:pt x="446" y="973"/>
                  </a:cubicBezTo>
                  <a:cubicBezTo>
                    <a:pt x="459" y="971"/>
                    <a:pt x="466" y="958"/>
                    <a:pt x="463" y="947"/>
                  </a:cubicBezTo>
                  <a:cubicBezTo>
                    <a:pt x="390" y="608"/>
                    <a:pt x="230" y="294"/>
                    <a:pt x="38" y="8"/>
                  </a:cubicBezTo>
                  <a:cubicBezTo>
                    <a:pt x="35" y="3"/>
                    <a:pt x="30" y="0"/>
                    <a:pt x="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8"/>
            <p:cNvSpPr/>
            <p:nvPr/>
          </p:nvSpPr>
          <p:spPr>
            <a:xfrm>
              <a:off x="7226926" y="7525025"/>
              <a:ext cx="12169" cy="50902"/>
            </a:xfrm>
            <a:custGeom>
              <a:rect b="b" l="l" r="r" t="t"/>
              <a:pathLst>
                <a:path extrusionOk="0" h="640" w="153">
                  <a:moveTo>
                    <a:pt x="134" y="0"/>
                  </a:moveTo>
                  <a:cubicBezTo>
                    <a:pt x="126" y="0"/>
                    <a:pt x="118" y="5"/>
                    <a:pt x="117" y="16"/>
                  </a:cubicBezTo>
                  <a:cubicBezTo>
                    <a:pt x="86" y="216"/>
                    <a:pt x="35" y="412"/>
                    <a:pt x="1" y="614"/>
                  </a:cubicBezTo>
                  <a:cubicBezTo>
                    <a:pt x="0" y="625"/>
                    <a:pt x="7" y="637"/>
                    <a:pt x="20" y="639"/>
                  </a:cubicBezTo>
                  <a:cubicBezTo>
                    <a:pt x="21" y="640"/>
                    <a:pt x="23" y="640"/>
                    <a:pt x="25" y="640"/>
                  </a:cubicBezTo>
                  <a:cubicBezTo>
                    <a:pt x="35" y="640"/>
                    <a:pt x="44" y="632"/>
                    <a:pt x="46" y="622"/>
                  </a:cubicBezTo>
                  <a:cubicBezTo>
                    <a:pt x="85" y="423"/>
                    <a:pt x="129" y="223"/>
                    <a:pt x="151" y="19"/>
                  </a:cubicBezTo>
                  <a:cubicBezTo>
                    <a:pt x="153" y="7"/>
                    <a:pt x="143"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8"/>
            <p:cNvSpPr/>
            <p:nvPr/>
          </p:nvSpPr>
          <p:spPr>
            <a:xfrm>
              <a:off x="7343288" y="7328251"/>
              <a:ext cx="161456" cy="151753"/>
            </a:xfrm>
            <a:custGeom>
              <a:rect b="b" l="l" r="r" t="t"/>
              <a:pathLst>
                <a:path extrusionOk="0" h="1908" w="2030">
                  <a:moveTo>
                    <a:pt x="1021" y="0"/>
                  </a:moveTo>
                  <a:cubicBezTo>
                    <a:pt x="754" y="0"/>
                    <a:pt x="466" y="130"/>
                    <a:pt x="280" y="388"/>
                  </a:cubicBezTo>
                  <a:cubicBezTo>
                    <a:pt x="117" y="615"/>
                    <a:pt x="278" y="752"/>
                    <a:pt x="87" y="1149"/>
                  </a:cubicBezTo>
                  <a:cubicBezTo>
                    <a:pt x="0" y="1326"/>
                    <a:pt x="375" y="1595"/>
                    <a:pt x="544" y="1695"/>
                  </a:cubicBezTo>
                  <a:cubicBezTo>
                    <a:pt x="767" y="1827"/>
                    <a:pt x="1026" y="1908"/>
                    <a:pt x="1285" y="1908"/>
                  </a:cubicBezTo>
                  <a:cubicBezTo>
                    <a:pt x="1289" y="1908"/>
                    <a:pt x="1292" y="1908"/>
                    <a:pt x="1295" y="1908"/>
                  </a:cubicBezTo>
                  <a:cubicBezTo>
                    <a:pt x="1500" y="1907"/>
                    <a:pt x="2029" y="1799"/>
                    <a:pt x="1925" y="1480"/>
                  </a:cubicBezTo>
                  <a:cubicBezTo>
                    <a:pt x="1906" y="1422"/>
                    <a:pt x="1675" y="930"/>
                    <a:pt x="1681" y="692"/>
                  </a:cubicBezTo>
                  <a:cubicBezTo>
                    <a:pt x="1694" y="231"/>
                    <a:pt x="1377" y="0"/>
                    <a:pt x="1021"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8"/>
            <p:cNvSpPr/>
            <p:nvPr/>
          </p:nvSpPr>
          <p:spPr>
            <a:xfrm>
              <a:off x="7382420" y="7328251"/>
              <a:ext cx="102521" cy="94169"/>
            </a:xfrm>
            <a:custGeom>
              <a:rect b="b" l="l" r="r" t="t"/>
              <a:pathLst>
                <a:path extrusionOk="0" h="1184" w="1289">
                  <a:moveTo>
                    <a:pt x="530" y="1"/>
                  </a:moveTo>
                  <a:cubicBezTo>
                    <a:pt x="398" y="1"/>
                    <a:pt x="260" y="33"/>
                    <a:pt x="132" y="97"/>
                  </a:cubicBezTo>
                  <a:cubicBezTo>
                    <a:pt x="98" y="114"/>
                    <a:pt x="62" y="135"/>
                    <a:pt x="28" y="158"/>
                  </a:cubicBezTo>
                  <a:lnTo>
                    <a:pt x="0" y="605"/>
                  </a:lnTo>
                  <a:cubicBezTo>
                    <a:pt x="0" y="605"/>
                    <a:pt x="220" y="1183"/>
                    <a:pt x="877" y="1183"/>
                  </a:cubicBezTo>
                  <a:cubicBezTo>
                    <a:pt x="998" y="1183"/>
                    <a:pt x="1135" y="1163"/>
                    <a:pt x="1289" y="1116"/>
                  </a:cubicBezTo>
                  <a:cubicBezTo>
                    <a:pt x="1281" y="1098"/>
                    <a:pt x="1274" y="1077"/>
                    <a:pt x="1266" y="1057"/>
                  </a:cubicBezTo>
                  <a:cubicBezTo>
                    <a:pt x="1230" y="951"/>
                    <a:pt x="1201" y="843"/>
                    <a:pt x="1192" y="755"/>
                  </a:cubicBezTo>
                  <a:cubicBezTo>
                    <a:pt x="1189" y="733"/>
                    <a:pt x="1189" y="713"/>
                    <a:pt x="1189" y="692"/>
                  </a:cubicBezTo>
                  <a:cubicBezTo>
                    <a:pt x="1202" y="230"/>
                    <a:pt x="885" y="1"/>
                    <a:pt x="530" y="1"/>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8"/>
            <p:cNvSpPr/>
            <p:nvPr/>
          </p:nvSpPr>
          <p:spPr>
            <a:xfrm>
              <a:off x="7296043" y="7135930"/>
              <a:ext cx="243457" cy="256659"/>
            </a:xfrm>
            <a:custGeom>
              <a:rect b="b" l="l" r="r" t="t"/>
              <a:pathLst>
                <a:path extrusionOk="0" h="3227" w="3061">
                  <a:moveTo>
                    <a:pt x="1419" y="0"/>
                  </a:moveTo>
                  <a:cubicBezTo>
                    <a:pt x="1317" y="0"/>
                    <a:pt x="1213" y="15"/>
                    <a:pt x="1110" y="46"/>
                  </a:cubicBezTo>
                  <a:cubicBezTo>
                    <a:pt x="401" y="263"/>
                    <a:pt x="1" y="1098"/>
                    <a:pt x="233" y="1967"/>
                  </a:cubicBezTo>
                  <a:cubicBezTo>
                    <a:pt x="440" y="2740"/>
                    <a:pt x="1147" y="3227"/>
                    <a:pt x="1812" y="3227"/>
                  </a:cubicBezTo>
                  <a:cubicBezTo>
                    <a:pt x="1897" y="3227"/>
                    <a:pt x="1981" y="3219"/>
                    <a:pt x="2064" y="3203"/>
                  </a:cubicBezTo>
                  <a:cubicBezTo>
                    <a:pt x="2879" y="3041"/>
                    <a:pt x="3061" y="2146"/>
                    <a:pt x="2828" y="1275"/>
                  </a:cubicBezTo>
                  <a:cubicBezTo>
                    <a:pt x="2639" y="563"/>
                    <a:pt x="2052" y="0"/>
                    <a:pt x="1419"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8"/>
            <p:cNvSpPr/>
            <p:nvPr/>
          </p:nvSpPr>
          <p:spPr>
            <a:xfrm>
              <a:off x="7473013" y="7216501"/>
              <a:ext cx="31973" cy="18850"/>
            </a:xfrm>
            <a:custGeom>
              <a:rect b="b" l="l" r="r" t="t"/>
              <a:pathLst>
                <a:path extrusionOk="0" h="237" w="402">
                  <a:moveTo>
                    <a:pt x="269" y="1"/>
                  </a:moveTo>
                  <a:cubicBezTo>
                    <a:pt x="158" y="1"/>
                    <a:pt x="0" y="117"/>
                    <a:pt x="58" y="205"/>
                  </a:cubicBezTo>
                  <a:cubicBezTo>
                    <a:pt x="73" y="227"/>
                    <a:pt x="100" y="237"/>
                    <a:pt x="132" y="237"/>
                  </a:cubicBezTo>
                  <a:cubicBezTo>
                    <a:pt x="238" y="237"/>
                    <a:pt x="401" y="131"/>
                    <a:pt x="357" y="47"/>
                  </a:cubicBezTo>
                  <a:cubicBezTo>
                    <a:pt x="340" y="14"/>
                    <a:pt x="307" y="1"/>
                    <a:pt x="2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8"/>
            <p:cNvSpPr/>
            <p:nvPr/>
          </p:nvSpPr>
          <p:spPr>
            <a:xfrm>
              <a:off x="7400236" y="7233045"/>
              <a:ext cx="27599" cy="15748"/>
            </a:xfrm>
            <a:custGeom>
              <a:rect b="b" l="l" r="r" t="t"/>
              <a:pathLst>
                <a:path extrusionOk="0" h="198" w="347">
                  <a:moveTo>
                    <a:pt x="163" y="1"/>
                  </a:moveTo>
                  <a:cubicBezTo>
                    <a:pt x="80" y="1"/>
                    <a:pt x="0" y="34"/>
                    <a:pt x="5" y="103"/>
                  </a:cubicBezTo>
                  <a:cubicBezTo>
                    <a:pt x="9" y="164"/>
                    <a:pt x="104" y="198"/>
                    <a:pt x="192" y="198"/>
                  </a:cubicBezTo>
                  <a:cubicBezTo>
                    <a:pt x="269" y="198"/>
                    <a:pt x="341" y="172"/>
                    <a:pt x="344" y="114"/>
                  </a:cubicBezTo>
                  <a:cubicBezTo>
                    <a:pt x="347" y="39"/>
                    <a:pt x="252" y="1"/>
                    <a:pt x="1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8"/>
            <p:cNvSpPr/>
            <p:nvPr/>
          </p:nvSpPr>
          <p:spPr>
            <a:xfrm>
              <a:off x="7487091" y="7246169"/>
              <a:ext cx="15509" cy="17180"/>
            </a:xfrm>
            <a:custGeom>
              <a:rect b="b" l="l" r="r" t="t"/>
              <a:pathLst>
                <a:path extrusionOk="0" h="216" w="195">
                  <a:moveTo>
                    <a:pt x="98" y="1"/>
                  </a:moveTo>
                  <a:cubicBezTo>
                    <a:pt x="68" y="1"/>
                    <a:pt x="38" y="16"/>
                    <a:pt x="25" y="49"/>
                  </a:cubicBezTo>
                  <a:cubicBezTo>
                    <a:pt x="1" y="114"/>
                    <a:pt x="42" y="216"/>
                    <a:pt x="117" y="216"/>
                  </a:cubicBezTo>
                  <a:cubicBezTo>
                    <a:pt x="121" y="216"/>
                    <a:pt x="125" y="215"/>
                    <a:pt x="129" y="215"/>
                  </a:cubicBezTo>
                  <a:cubicBezTo>
                    <a:pt x="166" y="210"/>
                    <a:pt x="190" y="177"/>
                    <a:pt x="193" y="130"/>
                  </a:cubicBezTo>
                  <a:cubicBezTo>
                    <a:pt x="194" y="102"/>
                    <a:pt x="186" y="69"/>
                    <a:pt x="173" y="43"/>
                  </a:cubicBezTo>
                  <a:cubicBezTo>
                    <a:pt x="157" y="15"/>
                    <a:pt x="127" y="1"/>
                    <a:pt x="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8"/>
            <p:cNvSpPr/>
            <p:nvPr/>
          </p:nvSpPr>
          <p:spPr>
            <a:xfrm>
              <a:off x="7412803" y="7257861"/>
              <a:ext cx="15668" cy="17339"/>
            </a:xfrm>
            <a:custGeom>
              <a:rect b="b" l="l" r="r" t="t"/>
              <a:pathLst>
                <a:path extrusionOk="0" h="218" w="197">
                  <a:moveTo>
                    <a:pt x="101" y="1"/>
                  </a:moveTo>
                  <a:cubicBezTo>
                    <a:pt x="72" y="1"/>
                    <a:pt x="43" y="15"/>
                    <a:pt x="30" y="46"/>
                  </a:cubicBezTo>
                  <a:cubicBezTo>
                    <a:pt x="1" y="110"/>
                    <a:pt x="42" y="217"/>
                    <a:pt x="119" y="217"/>
                  </a:cubicBezTo>
                  <a:cubicBezTo>
                    <a:pt x="121" y="217"/>
                    <a:pt x="124" y="217"/>
                    <a:pt x="126" y="217"/>
                  </a:cubicBezTo>
                  <a:cubicBezTo>
                    <a:pt x="163" y="213"/>
                    <a:pt x="190" y="182"/>
                    <a:pt x="194" y="135"/>
                  </a:cubicBezTo>
                  <a:cubicBezTo>
                    <a:pt x="196" y="106"/>
                    <a:pt x="190" y="74"/>
                    <a:pt x="178" y="46"/>
                  </a:cubicBezTo>
                  <a:cubicBezTo>
                    <a:pt x="162" y="17"/>
                    <a:pt x="131" y="1"/>
                    <a:pt x="1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8"/>
            <p:cNvSpPr/>
            <p:nvPr/>
          </p:nvSpPr>
          <p:spPr>
            <a:xfrm>
              <a:off x="7444936" y="7319184"/>
              <a:ext cx="36666" cy="9226"/>
            </a:xfrm>
            <a:custGeom>
              <a:rect b="b" l="l" r="r" t="t"/>
              <a:pathLst>
                <a:path extrusionOk="0" h="116" w="461">
                  <a:moveTo>
                    <a:pt x="200" y="0"/>
                  </a:moveTo>
                  <a:cubicBezTo>
                    <a:pt x="139" y="0"/>
                    <a:pt x="78" y="14"/>
                    <a:pt x="23" y="44"/>
                  </a:cubicBezTo>
                  <a:cubicBezTo>
                    <a:pt x="1" y="54"/>
                    <a:pt x="13" y="87"/>
                    <a:pt x="33" y="87"/>
                  </a:cubicBezTo>
                  <a:cubicBezTo>
                    <a:pt x="36" y="87"/>
                    <a:pt x="39" y="86"/>
                    <a:pt x="43" y="84"/>
                  </a:cubicBezTo>
                  <a:cubicBezTo>
                    <a:pt x="95" y="58"/>
                    <a:pt x="152" y="46"/>
                    <a:pt x="208" y="46"/>
                  </a:cubicBezTo>
                  <a:cubicBezTo>
                    <a:pt x="284" y="46"/>
                    <a:pt x="360" y="68"/>
                    <a:pt x="423" y="111"/>
                  </a:cubicBezTo>
                  <a:cubicBezTo>
                    <a:pt x="426" y="114"/>
                    <a:pt x="430" y="115"/>
                    <a:pt x="434" y="115"/>
                  </a:cubicBezTo>
                  <a:cubicBezTo>
                    <a:pt x="448" y="115"/>
                    <a:pt x="460" y="95"/>
                    <a:pt x="446" y="84"/>
                  </a:cubicBezTo>
                  <a:cubicBezTo>
                    <a:pt x="376" y="30"/>
                    <a:pt x="288" y="0"/>
                    <a:pt x="2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8"/>
            <p:cNvSpPr/>
            <p:nvPr/>
          </p:nvSpPr>
          <p:spPr>
            <a:xfrm>
              <a:off x="7382261" y="7293255"/>
              <a:ext cx="45255" cy="32530"/>
            </a:xfrm>
            <a:custGeom>
              <a:rect b="b" l="l" r="r" t="t"/>
              <a:pathLst>
                <a:path extrusionOk="0" h="409" w="569">
                  <a:moveTo>
                    <a:pt x="325" y="1"/>
                  </a:moveTo>
                  <a:cubicBezTo>
                    <a:pt x="299" y="1"/>
                    <a:pt x="271" y="4"/>
                    <a:pt x="243" y="10"/>
                  </a:cubicBezTo>
                  <a:cubicBezTo>
                    <a:pt x="92" y="45"/>
                    <a:pt x="0" y="166"/>
                    <a:pt x="24" y="257"/>
                  </a:cubicBezTo>
                  <a:cubicBezTo>
                    <a:pt x="45" y="361"/>
                    <a:pt x="141" y="409"/>
                    <a:pt x="251" y="409"/>
                  </a:cubicBezTo>
                  <a:cubicBezTo>
                    <a:pt x="281" y="409"/>
                    <a:pt x="313" y="405"/>
                    <a:pt x="344" y="398"/>
                  </a:cubicBezTo>
                  <a:cubicBezTo>
                    <a:pt x="470" y="369"/>
                    <a:pt x="569" y="244"/>
                    <a:pt x="543" y="148"/>
                  </a:cubicBezTo>
                  <a:cubicBezTo>
                    <a:pt x="517" y="49"/>
                    <a:pt x="428" y="1"/>
                    <a:pt x="325" y="1"/>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8"/>
            <p:cNvSpPr/>
            <p:nvPr/>
          </p:nvSpPr>
          <p:spPr>
            <a:xfrm>
              <a:off x="7493056" y="7273450"/>
              <a:ext cx="44301" cy="32212"/>
            </a:xfrm>
            <a:custGeom>
              <a:rect b="b" l="l" r="r" t="t"/>
              <a:pathLst>
                <a:path extrusionOk="0" h="405" w="557">
                  <a:moveTo>
                    <a:pt x="292" y="0"/>
                  </a:moveTo>
                  <a:cubicBezTo>
                    <a:pt x="277" y="0"/>
                    <a:pt x="261" y="1"/>
                    <a:pt x="245" y="3"/>
                  </a:cubicBezTo>
                  <a:cubicBezTo>
                    <a:pt x="108" y="22"/>
                    <a:pt x="0" y="109"/>
                    <a:pt x="12" y="237"/>
                  </a:cubicBezTo>
                  <a:cubicBezTo>
                    <a:pt x="20" y="328"/>
                    <a:pt x="134" y="405"/>
                    <a:pt x="252" y="405"/>
                  </a:cubicBezTo>
                  <a:cubicBezTo>
                    <a:pt x="263" y="405"/>
                    <a:pt x="274" y="404"/>
                    <a:pt x="285" y="403"/>
                  </a:cubicBezTo>
                  <a:cubicBezTo>
                    <a:pt x="433" y="383"/>
                    <a:pt x="557" y="293"/>
                    <a:pt x="536" y="159"/>
                  </a:cubicBezTo>
                  <a:cubicBezTo>
                    <a:pt x="527" y="75"/>
                    <a:pt x="423" y="0"/>
                    <a:pt x="292" y="0"/>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8"/>
            <p:cNvSpPr/>
            <p:nvPr/>
          </p:nvSpPr>
          <p:spPr>
            <a:xfrm>
              <a:off x="7454481" y="7245055"/>
              <a:ext cx="21077" cy="52732"/>
            </a:xfrm>
            <a:custGeom>
              <a:rect b="b" l="l" r="r" t="t"/>
              <a:pathLst>
                <a:path extrusionOk="0" h="663" w="265">
                  <a:moveTo>
                    <a:pt x="21" y="0"/>
                  </a:moveTo>
                  <a:cubicBezTo>
                    <a:pt x="11" y="0"/>
                    <a:pt x="1" y="11"/>
                    <a:pt x="6" y="21"/>
                  </a:cubicBezTo>
                  <a:cubicBezTo>
                    <a:pt x="65" y="134"/>
                    <a:pt x="119" y="252"/>
                    <a:pt x="170" y="370"/>
                  </a:cubicBezTo>
                  <a:cubicBezTo>
                    <a:pt x="196" y="426"/>
                    <a:pt x="215" y="489"/>
                    <a:pt x="183" y="532"/>
                  </a:cubicBezTo>
                  <a:cubicBezTo>
                    <a:pt x="150" y="575"/>
                    <a:pt x="83" y="604"/>
                    <a:pt x="35" y="626"/>
                  </a:cubicBezTo>
                  <a:cubicBezTo>
                    <a:pt x="15" y="633"/>
                    <a:pt x="22" y="663"/>
                    <a:pt x="41" y="663"/>
                  </a:cubicBezTo>
                  <a:cubicBezTo>
                    <a:pt x="42" y="663"/>
                    <a:pt x="44" y="663"/>
                    <a:pt x="46" y="662"/>
                  </a:cubicBezTo>
                  <a:cubicBezTo>
                    <a:pt x="61" y="658"/>
                    <a:pt x="78" y="653"/>
                    <a:pt x="95" y="646"/>
                  </a:cubicBezTo>
                  <a:cubicBezTo>
                    <a:pt x="175" y="610"/>
                    <a:pt x="265" y="550"/>
                    <a:pt x="245" y="450"/>
                  </a:cubicBezTo>
                  <a:cubicBezTo>
                    <a:pt x="203" y="290"/>
                    <a:pt x="113" y="152"/>
                    <a:pt x="34" y="8"/>
                  </a:cubicBezTo>
                  <a:cubicBezTo>
                    <a:pt x="31" y="3"/>
                    <a:pt x="26" y="0"/>
                    <a:pt x="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8"/>
            <p:cNvSpPr/>
            <p:nvPr/>
          </p:nvSpPr>
          <p:spPr>
            <a:xfrm>
              <a:off x="7341697" y="7291187"/>
              <a:ext cx="13282" cy="11453"/>
            </a:xfrm>
            <a:custGeom>
              <a:rect b="b" l="l" r="r" t="t"/>
              <a:pathLst>
                <a:path extrusionOk="0" h="144" w="167">
                  <a:moveTo>
                    <a:pt x="21" y="1"/>
                  </a:moveTo>
                  <a:cubicBezTo>
                    <a:pt x="17" y="1"/>
                    <a:pt x="13" y="2"/>
                    <a:pt x="10" y="4"/>
                  </a:cubicBezTo>
                  <a:cubicBezTo>
                    <a:pt x="2" y="9"/>
                    <a:pt x="1" y="21"/>
                    <a:pt x="6" y="29"/>
                  </a:cubicBezTo>
                  <a:cubicBezTo>
                    <a:pt x="42" y="73"/>
                    <a:pt x="74" y="108"/>
                    <a:pt x="122" y="140"/>
                  </a:cubicBezTo>
                  <a:cubicBezTo>
                    <a:pt x="126" y="142"/>
                    <a:pt x="130" y="143"/>
                    <a:pt x="133" y="143"/>
                  </a:cubicBezTo>
                  <a:cubicBezTo>
                    <a:pt x="152" y="143"/>
                    <a:pt x="166" y="116"/>
                    <a:pt x="148" y="103"/>
                  </a:cubicBezTo>
                  <a:cubicBezTo>
                    <a:pt x="115" y="75"/>
                    <a:pt x="63" y="35"/>
                    <a:pt x="35" y="6"/>
                  </a:cubicBezTo>
                  <a:cubicBezTo>
                    <a:pt x="32" y="3"/>
                    <a:pt x="27" y="1"/>
                    <a:pt x="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8"/>
            <p:cNvSpPr/>
            <p:nvPr/>
          </p:nvSpPr>
          <p:spPr>
            <a:xfrm>
              <a:off x="7147627" y="7089401"/>
              <a:ext cx="317186" cy="431796"/>
            </a:xfrm>
            <a:custGeom>
              <a:rect b="b" l="l" r="r" t="t"/>
              <a:pathLst>
                <a:path extrusionOk="0" h="5429" w="3988">
                  <a:moveTo>
                    <a:pt x="2893" y="0"/>
                  </a:moveTo>
                  <a:cubicBezTo>
                    <a:pt x="2798" y="0"/>
                    <a:pt x="2702" y="9"/>
                    <a:pt x="2605" y="20"/>
                  </a:cubicBezTo>
                  <a:cubicBezTo>
                    <a:pt x="1944" y="100"/>
                    <a:pt x="1073" y="1053"/>
                    <a:pt x="1112" y="2387"/>
                  </a:cubicBezTo>
                  <a:cubicBezTo>
                    <a:pt x="1125" y="2754"/>
                    <a:pt x="1055" y="2999"/>
                    <a:pt x="686" y="3406"/>
                  </a:cubicBezTo>
                  <a:cubicBezTo>
                    <a:pt x="149" y="4000"/>
                    <a:pt x="0" y="3832"/>
                    <a:pt x="47" y="4028"/>
                  </a:cubicBezTo>
                  <a:cubicBezTo>
                    <a:pt x="240" y="4821"/>
                    <a:pt x="1096" y="5410"/>
                    <a:pt x="1602" y="5410"/>
                  </a:cubicBezTo>
                  <a:cubicBezTo>
                    <a:pt x="1790" y="5410"/>
                    <a:pt x="1930" y="5328"/>
                    <a:pt x="1968" y="5146"/>
                  </a:cubicBezTo>
                  <a:cubicBezTo>
                    <a:pt x="1978" y="5110"/>
                    <a:pt x="1979" y="5072"/>
                    <a:pt x="1987" y="5036"/>
                  </a:cubicBezTo>
                  <a:cubicBezTo>
                    <a:pt x="1992" y="5012"/>
                    <a:pt x="1978" y="4977"/>
                    <a:pt x="2015" y="4972"/>
                  </a:cubicBezTo>
                  <a:cubicBezTo>
                    <a:pt x="2015" y="4972"/>
                    <a:pt x="2016" y="4972"/>
                    <a:pt x="2016" y="4972"/>
                  </a:cubicBezTo>
                  <a:cubicBezTo>
                    <a:pt x="2045" y="4972"/>
                    <a:pt x="2060" y="5027"/>
                    <a:pt x="2074" y="5062"/>
                  </a:cubicBezTo>
                  <a:cubicBezTo>
                    <a:pt x="2180" y="5310"/>
                    <a:pt x="2198" y="5423"/>
                    <a:pt x="2365" y="5428"/>
                  </a:cubicBezTo>
                  <a:cubicBezTo>
                    <a:pt x="2374" y="5429"/>
                    <a:pt x="2384" y="5429"/>
                    <a:pt x="2393" y="5429"/>
                  </a:cubicBezTo>
                  <a:cubicBezTo>
                    <a:pt x="2647" y="5429"/>
                    <a:pt x="2891" y="5324"/>
                    <a:pt x="3032" y="5187"/>
                  </a:cubicBezTo>
                  <a:cubicBezTo>
                    <a:pt x="3179" y="5047"/>
                    <a:pt x="3153" y="4899"/>
                    <a:pt x="3148" y="4694"/>
                  </a:cubicBezTo>
                  <a:cubicBezTo>
                    <a:pt x="3195" y="4692"/>
                    <a:pt x="2971" y="3520"/>
                    <a:pt x="2727" y="3179"/>
                  </a:cubicBezTo>
                  <a:cubicBezTo>
                    <a:pt x="2600" y="2995"/>
                    <a:pt x="2379" y="2871"/>
                    <a:pt x="2303" y="2655"/>
                  </a:cubicBezTo>
                  <a:cubicBezTo>
                    <a:pt x="2265" y="2543"/>
                    <a:pt x="2278" y="2394"/>
                    <a:pt x="2384" y="2320"/>
                  </a:cubicBezTo>
                  <a:cubicBezTo>
                    <a:pt x="2641" y="2139"/>
                    <a:pt x="2906" y="2303"/>
                    <a:pt x="2998" y="1923"/>
                  </a:cubicBezTo>
                  <a:cubicBezTo>
                    <a:pt x="3073" y="1613"/>
                    <a:pt x="3281" y="1574"/>
                    <a:pt x="3555" y="1496"/>
                  </a:cubicBezTo>
                  <a:cubicBezTo>
                    <a:pt x="3797" y="1428"/>
                    <a:pt x="3987" y="1123"/>
                    <a:pt x="3910" y="786"/>
                  </a:cubicBezTo>
                  <a:cubicBezTo>
                    <a:pt x="3838" y="477"/>
                    <a:pt x="3672" y="244"/>
                    <a:pt x="3383" y="104"/>
                  </a:cubicBezTo>
                  <a:cubicBezTo>
                    <a:pt x="3225" y="26"/>
                    <a:pt x="3060" y="0"/>
                    <a:pt x="28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8"/>
            <p:cNvSpPr/>
            <p:nvPr/>
          </p:nvSpPr>
          <p:spPr>
            <a:xfrm>
              <a:off x="7173079" y="7117955"/>
              <a:ext cx="172750" cy="311618"/>
            </a:xfrm>
            <a:custGeom>
              <a:rect b="b" l="l" r="r" t="t"/>
              <a:pathLst>
                <a:path extrusionOk="0" h="3918" w="2172">
                  <a:moveTo>
                    <a:pt x="2145" y="0"/>
                  </a:moveTo>
                  <a:cubicBezTo>
                    <a:pt x="2142" y="0"/>
                    <a:pt x="2138" y="1"/>
                    <a:pt x="2134" y="4"/>
                  </a:cubicBezTo>
                  <a:cubicBezTo>
                    <a:pt x="1691" y="371"/>
                    <a:pt x="1319" y="860"/>
                    <a:pt x="1205" y="1435"/>
                  </a:cubicBezTo>
                  <a:cubicBezTo>
                    <a:pt x="1133" y="1812"/>
                    <a:pt x="1170" y="2204"/>
                    <a:pt x="1075" y="2574"/>
                  </a:cubicBezTo>
                  <a:cubicBezTo>
                    <a:pt x="924" y="3132"/>
                    <a:pt x="482" y="3553"/>
                    <a:pt x="21" y="3876"/>
                  </a:cubicBezTo>
                  <a:cubicBezTo>
                    <a:pt x="1" y="3891"/>
                    <a:pt x="16" y="3917"/>
                    <a:pt x="35" y="3917"/>
                  </a:cubicBezTo>
                  <a:cubicBezTo>
                    <a:pt x="39" y="3917"/>
                    <a:pt x="43" y="3916"/>
                    <a:pt x="47" y="3913"/>
                  </a:cubicBezTo>
                  <a:cubicBezTo>
                    <a:pt x="2108" y="2468"/>
                    <a:pt x="346" y="1577"/>
                    <a:pt x="2157" y="31"/>
                  </a:cubicBezTo>
                  <a:cubicBezTo>
                    <a:pt x="2171" y="19"/>
                    <a:pt x="2160" y="0"/>
                    <a:pt x="2145"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8"/>
            <p:cNvSpPr/>
            <p:nvPr/>
          </p:nvSpPr>
          <p:spPr>
            <a:xfrm>
              <a:off x="7432449" y="7106979"/>
              <a:ext cx="28235" cy="44142"/>
            </a:xfrm>
            <a:custGeom>
              <a:rect b="b" l="l" r="r" t="t"/>
              <a:pathLst>
                <a:path extrusionOk="0" h="555" w="355">
                  <a:moveTo>
                    <a:pt x="25" y="0"/>
                  </a:moveTo>
                  <a:cubicBezTo>
                    <a:pt x="11" y="0"/>
                    <a:pt x="1" y="20"/>
                    <a:pt x="14" y="32"/>
                  </a:cubicBezTo>
                  <a:cubicBezTo>
                    <a:pt x="187" y="149"/>
                    <a:pt x="255" y="344"/>
                    <a:pt x="306" y="539"/>
                  </a:cubicBezTo>
                  <a:cubicBezTo>
                    <a:pt x="309" y="550"/>
                    <a:pt x="318" y="555"/>
                    <a:pt x="327" y="555"/>
                  </a:cubicBezTo>
                  <a:cubicBezTo>
                    <a:pt x="341" y="555"/>
                    <a:pt x="355" y="544"/>
                    <a:pt x="350" y="526"/>
                  </a:cubicBezTo>
                  <a:cubicBezTo>
                    <a:pt x="305" y="325"/>
                    <a:pt x="219" y="116"/>
                    <a:pt x="35" y="4"/>
                  </a:cubicBezTo>
                  <a:cubicBezTo>
                    <a:pt x="32" y="1"/>
                    <a:pt x="29" y="0"/>
                    <a:pt x="25"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38"/>
          <p:cNvGrpSpPr/>
          <p:nvPr/>
        </p:nvGrpSpPr>
        <p:grpSpPr>
          <a:xfrm flipH="1">
            <a:off x="6925622" y="1191278"/>
            <a:ext cx="1859517" cy="3584934"/>
            <a:chOff x="6521911" y="10559441"/>
            <a:chExt cx="1283399" cy="2474074"/>
          </a:xfrm>
        </p:grpSpPr>
        <p:sp>
          <p:nvSpPr>
            <p:cNvPr id="740" name="Google Shape;740;p38"/>
            <p:cNvSpPr/>
            <p:nvPr/>
          </p:nvSpPr>
          <p:spPr>
            <a:xfrm>
              <a:off x="7096406" y="12872774"/>
              <a:ext cx="211006" cy="118348"/>
            </a:xfrm>
            <a:custGeom>
              <a:rect b="b" l="l" r="r" t="t"/>
              <a:pathLst>
                <a:path extrusionOk="0" h="1488" w="2653">
                  <a:moveTo>
                    <a:pt x="1713" y="0"/>
                  </a:moveTo>
                  <a:cubicBezTo>
                    <a:pt x="1591" y="0"/>
                    <a:pt x="1504" y="37"/>
                    <a:pt x="1499" y="152"/>
                  </a:cubicBezTo>
                  <a:cubicBezTo>
                    <a:pt x="1491" y="356"/>
                    <a:pt x="1164" y="568"/>
                    <a:pt x="1016" y="673"/>
                  </a:cubicBezTo>
                  <a:cubicBezTo>
                    <a:pt x="759" y="854"/>
                    <a:pt x="498" y="1044"/>
                    <a:pt x="196" y="1140"/>
                  </a:cubicBezTo>
                  <a:cubicBezTo>
                    <a:pt x="139" y="1157"/>
                    <a:pt x="0" y="1189"/>
                    <a:pt x="39" y="1276"/>
                  </a:cubicBezTo>
                  <a:cubicBezTo>
                    <a:pt x="116" y="1452"/>
                    <a:pt x="334" y="1488"/>
                    <a:pt x="547" y="1488"/>
                  </a:cubicBezTo>
                  <a:cubicBezTo>
                    <a:pt x="665" y="1488"/>
                    <a:pt x="781" y="1477"/>
                    <a:pt x="871" y="1473"/>
                  </a:cubicBezTo>
                  <a:cubicBezTo>
                    <a:pt x="1159" y="1461"/>
                    <a:pt x="1464" y="1339"/>
                    <a:pt x="1737" y="1339"/>
                  </a:cubicBezTo>
                  <a:cubicBezTo>
                    <a:pt x="1777" y="1339"/>
                    <a:pt x="1817" y="1342"/>
                    <a:pt x="1856" y="1348"/>
                  </a:cubicBezTo>
                  <a:cubicBezTo>
                    <a:pt x="1966" y="1365"/>
                    <a:pt x="2091" y="1388"/>
                    <a:pt x="2207" y="1388"/>
                  </a:cubicBezTo>
                  <a:cubicBezTo>
                    <a:pt x="2342" y="1388"/>
                    <a:pt x="2466" y="1357"/>
                    <a:pt x="2541" y="1255"/>
                  </a:cubicBezTo>
                  <a:cubicBezTo>
                    <a:pt x="2653" y="1098"/>
                    <a:pt x="2566" y="816"/>
                    <a:pt x="2511" y="650"/>
                  </a:cubicBezTo>
                  <a:cubicBezTo>
                    <a:pt x="2441" y="440"/>
                    <a:pt x="2408" y="115"/>
                    <a:pt x="2411" y="114"/>
                  </a:cubicBezTo>
                  <a:lnTo>
                    <a:pt x="2411" y="114"/>
                  </a:lnTo>
                  <a:cubicBezTo>
                    <a:pt x="2411" y="114"/>
                    <a:pt x="2411" y="114"/>
                    <a:pt x="2411" y="114"/>
                  </a:cubicBezTo>
                  <a:cubicBezTo>
                    <a:pt x="2411" y="114"/>
                    <a:pt x="2411" y="114"/>
                    <a:pt x="2411" y="114"/>
                  </a:cubicBezTo>
                  <a:lnTo>
                    <a:pt x="2411" y="114"/>
                  </a:lnTo>
                  <a:cubicBezTo>
                    <a:pt x="2411" y="114"/>
                    <a:pt x="2411" y="114"/>
                    <a:pt x="2411" y="114"/>
                  </a:cubicBezTo>
                  <a:lnTo>
                    <a:pt x="2411" y="114"/>
                  </a:lnTo>
                  <a:cubicBezTo>
                    <a:pt x="2245" y="113"/>
                    <a:pt x="1926" y="0"/>
                    <a:pt x="1713"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8"/>
            <p:cNvSpPr/>
            <p:nvPr/>
          </p:nvSpPr>
          <p:spPr>
            <a:xfrm>
              <a:off x="7214677" y="12847004"/>
              <a:ext cx="74286" cy="72536"/>
            </a:xfrm>
            <a:custGeom>
              <a:rect b="b" l="l" r="r" t="t"/>
              <a:pathLst>
                <a:path extrusionOk="0" h="912" w="934">
                  <a:moveTo>
                    <a:pt x="467" y="0"/>
                  </a:moveTo>
                  <a:cubicBezTo>
                    <a:pt x="461" y="0"/>
                    <a:pt x="454" y="0"/>
                    <a:pt x="448" y="0"/>
                  </a:cubicBezTo>
                  <a:cubicBezTo>
                    <a:pt x="195" y="12"/>
                    <a:pt x="0" y="223"/>
                    <a:pt x="11" y="475"/>
                  </a:cubicBezTo>
                  <a:cubicBezTo>
                    <a:pt x="21" y="720"/>
                    <a:pt x="225" y="912"/>
                    <a:pt x="468" y="912"/>
                  </a:cubicBezTo>
                  <a:cubicBezTo>
                    <a:pt x="474" y="912"/>
                    <a:pt x="481" y="911"/>
                    <a:pt x="487" y="911"/>
                  </a:cubicBezTo>
                  <a:cubicBezTo>
                    <a:pt x="738" y="901"/>
                    <a:pt x="933" y="688"/>
                    <a:pt x="923" y="437"/>
                  </a:cubicBezTo>
                  <a:cubicBezTo>
                    <a:pt x="913" y="192"/>
                    <a:pt x="710" y="0"/>
                    <a:pt x="467"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8"/>
            <p:cNvSpPr/>
            <p:nvPr/>
          </p:nvSpPr>
          <p:spPr>
            <a:xfrm>
              <a:off x="7202508" y="12770489"/>
              <a:ext cx="99975" cy="149049"/>
            </a:xfrm>
            <a:custGeom>
              <a:rect b="b" l="l" r="r" t="t"/>
              <a:pathLst>
                <a:path extrusionOk="0" h="1874" w="1257">
                  <a:moveTo>
                    <a:pt x="1257" y="0"/>
                  </a:moveTo>
                  <a:lnTo>
                    <a:pt x="0" y="55"/>
                  </a:lnTo>
                  <a:cubicBezTo>
                    <a:pt x="87" y="799"/>
                    <a:pt x="155" y="1344"/>
                    <a:pt x="164" y="1411"/>
                  </a:cubicBezTo>
                  <a:cubicBezTo>
                    <a:pt x="171" y="1425"/>
                    <a:pt x="143" y="1555"/>
                    <a:pt x="268" y="1708"/>
                  </a:cubicBezTo>
                  <a:cubicBezTo>
                    <a:pt x="323" y="1771"/>
                    <a:pt x="386" y="1817"/>
                    <a:pt x="462" y="1845"/>
                  </a:cubicBezTo>
                  <a:cubicBezTo>
                    <a:pt x="508" y="1862"/>
                    <a:pt x="563" y="1874"/>
                    <a:pt x="620" y="1874"/>
                  </a:cubicBezTo>
                  <a:cubicBezTo>
                    <a:pt x="627" y="1874"/>
                    <a:pt x="633" y="1873"/>
                    <a:pt x="640" y="1873"/>
                  </a:cubicBezTo>
                  <a:cubicBezTo>
                    <a:pt x="704" y="1871"/>
                    <a:pt x="764" y="1854"/>
                    <a:pt x="814" y="1831"/>
                  </a:cubicBezTo>
                  <a:cubicBezTo>
                    <a:pt x="817" y="1828"/>
                    <a:pt x="826" y="1827"/>
                    <a:pt x="847" y="1813"/>
                  </a:cubicBezTo>
                  <a:cubicBezTo>
                    <a:pt x="893" y="1787"/>
                    <a:pt x="936" y="1750"/>
                    <a:pt x="956" y="1725"/>
                  </a:cubicBezTo>
                  <a:cubicBezTo>
                    <a:pt x="984" y="1697"/>
                    <a:pt x="1011" y="1661"/>
                    <a:pt x="1031" y="1617"/>
                  </a:cubicBezTo>
                  <a:cubicBezTo>
                    <a:pt x="1066" y="1549"/>
                    <a:pt x="1079" y="1469"/>
                    <a:pt x="1077" y="1404"/>
                  </a:cubicBezTo>
                  <a:cubicBezTo>
                    <a:pt x="1077" y="1403"/>
                    <a:pt x="1077" y="1403"/>
                    <a:pt x="1077" y="1403"/>
                  </a:cubicBezTo>
                  <a:cubicBezTo>
                    <a:pt x="1077" y="1403"/>
                    <a:pt x="1077" y="1404"/>
                    <a:pt x="1077" y="1404"/>
                  </a:cubicBezTo>
                  <a:cubicBezTo>
                    <a:pt x="1077" y="1404"/>
                    <a:pt x="1077" y="1400"/>
                    <a:pt x="1076" y="1371"/>
                  </a:cubicBezTo>
                  <a:cubicBezTo>
                    <a:pt x="1077" y="1274"/>
                    <a:pt x="1163" y="642"/>
                    <a:pt x="1257"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8"/>
            <p:cNvSpPr/>
            <p:nvPr/>
          </p:nvSpPr>
          <p:spPr>
            <a:xfrm>
              <a:off x="7214677" y="12847004"/>
              <a:ext cx="74286" cy="72536"/>
            </a:xfrm>
            <a:custGeom>
              <a:rect b="b" l="l" r="r" t="t"/>
              <a:pathLst>
                <a:path extrusionOk="0" h="912" w="934">
                  <a:moveTo>
                    <a:pt x="467" y="0"/>
                  </a:moveTo>
                  <a:cubicBezTo>
                    <a:pt x="461" y="0"/>
                    <a:pt x="454" y="0"/>
                    <a:pt x="448" y="0"/>
                  </a:cubicBezTo>
                  <a:cubicBezTo>
                    <a:pt x="195" y="12"/>
                    <a:pt x="0" y="223"/>
                    <a:pt x="11" y="475"/>
                  </a:cubicBezTo>
                  <a:cubicBezTo>
                    <a:pt x="21" y="720"/>
                    <a:pt x="225" y="912"/>
                    <a:pt x="468" y="912"/>
                  </a:cubicBezTo>
                  <a:cubicBezTo>
                    <a:pt x="474" y="912"/>
                    <a:pt x="481" y="911"/>
                    <a:pt x="487" y="911"/>
                  </a:cubicBezTo>
                  <a:cubicBezTo>
                    <a:pt x="738" y="901"/>
                    <a:pt x="933" y="688"/>
                    <a:pt x="923" y="437"/>
                  </a:cubicBezTo>
                  <a:cubicBezTo>
                    <a:pt x="913" y="192"/>
                    <a:pt x="710" y="0"/>
                    <a:pt x="467"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8"/>
            <p:cNvSpPr/>
            <p:nvPr/>
          </p:nvSpPr>
          <p:spPr>
            <a:xfrm>
              <a:off x="7086543" y="12884625"/>
              <a:ext cx="221187" cy="113417"/>
            </a:xfrm>
            <a:custGeom>
              <a:rect b="b" l="l" r="r" t="t"/>
              <a:pathLst>
                <a:path extrusionOk="0" h="1426" w="2781">
                  <a:moveTo>
                    <a:pt x="2425" y="1"/>
                  </a:moveTo>
                  <a:cubicBezTo>
                    <a:pt x="2421" y="1"/>
                    <a:pt x="2417" y="2"/>
                    <a:pt x="2413" y="2"/>
                  </a:cubicBezTo>
                  <a:cubicBezTo>
                    <a:pt x="1684" y="48"/>
                    <a:pt x="1623" y="1"/>
                    <a:pt x="1514" y="89"/>
                  </a:cubicBezTo>
                  <a:cubicBezTo>
                    <a:pt x="1301" y="258"/>
                    <a:pt x="1057" y="435"/>
                    <a:pt x="776" y="609"/>
                  </a:cubicBezTo>
                  <a:cubicBezTo>
                    <a:pt x="561" y="742"/>
                    <a:pt x="351" y="856"/>
                    <a:pt x="156" y="954"/>
                  </a:cubicBezTo>
                  <a:cubicBezTo>
                    <a:pt x="83" y="989"/>
                    <a:pt x="33" y="1060"/>
                    <a:pt x="22" y="1142"/>
                  </a:cubicBezTo>
                  <a:cubicBezTo>
                    <a:pt x="1" y="1292"/>
                    <a:pt x="117" y="1425"/>
                    <a:pt x="267" y="1425"/>
                  </a:cubicBezTo>
                  <a:cubicBezTo>
                    <a:pt x="271" y="1425"/>
                    <a:pt x="275" y="1425"/>
                    <a:pt x="278" y="1425"/>
                  </a:cubicBezTo>
                  <a:lnTo>
                    <a:pt x="2527" y="1329"/>
                  </a:lnTo>
                  <a:cubicBezTo>
                    <a:pt x="2671" y="1322"/>
                    <a:pt x="2781" y="1196"/>
                    <a:pt x="2763" y="1053"/>
                  </a:cubicBezTo>
                  <a:lnTo>
                    <a:pt x="2671" y="223"/>
                  </a:lnTo>
                  <a:cubicBezTo>
                    <a:pt x="2658" y="97"/>
                    <a:pt x="2551" y="1"/>
                    <a:pt x="2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8"/>
            <p:cNvSpPr/>
            <p:nvPr/>
          </p:nvSpPr>
          <p:spPr>
            <a:xfrm>
              <a:off x="7166478" y="12893056"/>
              <a:ext cx="45971" cy="39927"/>
            </a:xfrm>
            <a:custGeom>
              <a:rect b="b" l="l" r="r" t="t"/>
              <a:pathLst>
                <a:path extrusionOk="0" h="502" w="578">
                  <a:moveTo>
                    <a:pt x="24" y="0"/>
                  </a:moveTo>
                  <a:cubicBezTo>
                    <a:pt x="18" y="0"/>
                    <a:pt x="12" y="3"/>
                    <a:pt x="8" y="8"/>
                  </a:cubicBezTo>
                  <a:cubicBezTo>
                    <a:pt x="0" y="15"/>
                    <a:pt x="0" y="29"/>
                    <a:pt x="10" y="37"/>
                  </a:cubicBezTo>
                  <a:cubicBezTo>
                    <a:pt x="185" y="194"/>
                    <a:pt x="362" y="347"/>
                    <a:pt x="541" y="497"/>
                  </a:cubicBezTo>
                  <a:cubicBezTo>
                    <a:pt x="545" y="500"/>
                    <a:pt x="549" y="502"/>
                    <a:pt x="552" y="502"/>
                  </a:cubicBezTo>
                  <a:cubicBezTo>
                    <a:pt x="566" y="502"/>
                    <a:pt x="577" y="483"/>
                    <a:pt x="564" y="472"/>
                  </a:cubicBezTo>
                  <a:cubicBezTo>
                    <a:pt x="391" y="315"/>
                    <a:pt x="215" y="158"/>
                    <a:pt x="37" y="5"/>
                  </a:cubicBezTo>
                  <a:cubicBezTo>
                    <a:pt x="33" y="2"/>
                    <a:pt x="28" y="0"/>
                    <a:pt x="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8"/>
            <p:cNvSpPr/>
            <p:nvPr/>
          </p:nvSpPr>
          <p:spPr>
            <a:xfrm>
              <a:off x="7149616" y="12905384"/>
              <a:ext cx="45971" cy="40006"/>
            </a:xfrm>
            <a:custGeom>
              <a:rect b="b" l="l" r="r" t="t"/>
              <a:pathLst>
                <a:path extrusionOk="0" h="503" w="578">
                  <a:moveTo>
                    <a:pt x="24" y="1"/>
                  </a:moveTo>
                  <a:cubicBezTo>
                    <a:pt x="18" y="1"/>
                    <a:pt x="12" y="3"/>
                    <a:pt x="8" y="8"/>
                  </a:cubicBezTo>
                  <a:cubicBezTo>
                    <a:pt x="1" y="16"/>
                    <a:pt x="1" y="29"/>
                    <a:pt x="9" y="37"/>
                  </a:cubicBezTo>
                  <a:cubicBezTo>
                    <a:pt x="186" y="194"/>
                    <a:pt x="362" y="347"/>
                    <a:pt x="542" y="499"/>
                  </a:cubicBezTo>
                  <a:cubicBezTo>
                    <a:pt x="545" y="501"/>
                    <a:pt x="549" y="502"/>
                    <a:pt x="552" y="502"/>
                  </a:cubicBezTo>
                  <a:cubicBezTo>
                    <a:pt x="566" y="502"/>
                    <a:pt x="578" y="484"/>
                    <a:pt x="564" y="473"/>
                  </a:cubicBezTo>
                  <a:cubicBezTo>
                    <a:pt x="391" y="315"/>
                    <a:pt x="217" y="158"/>
                    <a:pt x="38" y="6"/>
                  </a:cubicBezTo>
                  <a:cubicBezTo>
                    <a:pt x="34" y="2"/>
                    <a:pt x="29" y="1"/>
                    <a:pt x="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8"/>
            <p:cNvSpPr/>
            <p:nvPr/>
          </p:nvSpPr>
          <p:spPr>
            <a:xfrm>
              <a:off x="7237663" y="12923359"/>
              <a:ext cx="40642" cy="37063"/>
            </a:xfrm>
            <a:custGeom>
              <a:rect b="b" l="l" r="r" t="t"/>
              <a:pathLst>
                <a:path extrusionOk="0" h="466" w="511">
                  <a:moveTo>
                    <a:pt x="260" y="0"/>
                  </a:moveTo>
                  <a:cubicBezTo>
                    <a:pt x="255" y="0"/>
                    <a:pt x="251" y="0"/>
                    <a:pt x="246" y="0"/>
                  </a:cubicBezTo>
                  <a:cubicBezTo>
                    <a:pt x="107" y="6"/>
                    <a:pt x="1" y="114"/>
                    <a:pt x="6" y="244"/>
                  </a:cubicBezTo>
                  <a:cubicBezTo>
                    <a:pt x="11" y="368"/>
                    <a:pt x="120" y="466"/>
                    <a:pt x="252" y="466"/>
                  </a:cubicBezTo>
                  <a:cubicBezTo>
                    <a:pt x="256" y="466"/>
                    <a:pt x="261" y="466"/>
                    <a:pt x="266" y="466"/>
                  </a:cubicBezTo>
                  <a:cubicBezTo>
                    <a:pt x="403" y="459"/>
                    <a:pt x="511" y="351"/>
                    <a:pt x="506" y="222"/>
                  </a:cubicBezTo>
                  <a:cubicBezTo>
                    <a:pt x="501" y="98"/>
                    <a:pt x="391" y="0"/>
                    <a:pt x="2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8"/>
            <p:cNvSpPr/>
            <p:nvPr/>
          </p:nvSpPr>
          <p:spPr>
            <a:xfrm>
              <a:off x="7303440" y="12907929"/>
              <a:ext cx="211006" cy="118666"/>
            </a:xfrm>
            <a:custGeom>
              <a:rect b="b" l="l" r="r" t="t"/>
              <a:pathLst>
                <a:path extrusionOk="0" h="1492" w="2653">
                  <a:moveTo>
                    <a:pt x="1712" y="0"/>
                  </a:moveTo>
                  <a:cubicBezTo>
                    <a:pt x="1590" y="0"/>
                    <a:pt x="1502" y="37"/>
                    <a:pt x="1497" y="152"/>
                  </a:cubicBezTo>
                  <a:cubicBezTo>
                    <a:pt x="1488" y="358"/>
                    <a:pt x="1163" y="570"/>
                    <a:pt x="1015" y="675"/>
                  </a:cubicBezTo>
                  <a:cubicBezTo>
                    <a:pt x="759" y="858"/>
                    <a:pt x="498" y="1049"/>
                    <a:pt x="195" y="1143"/>
                  </a:cubicBezTo>
                  <a:cubicBezTo>
                    <a:pt x="138" y="1162"/>
                    <a:pt x="0" y="1193"/>
                    <a:pt x="39" y="1281"/>
                  </a:cubicBezTo>
                  <a:cubicBezTo>
                    <a:pt x="116" y="1456"/>
                    <a:pt x="332" y="1492"/>
                    <a:pt x="543" y="1492"/>
                  </a:cubicBezTo>
                  <a:cubicBezTo>
                    <a:pt x="663" y="1492"/>
                    <a:pt x="781" y="1480"/>
                    <a:pt x="872" y="1476"/>
                  </a:cubicBezTo>
                  <a:cubicBezTo>
                    <a:pt x="1160" y="1462"/>
                    <a:pt x="1465" y="1341"/>
                    <a:pt x="1738" y="1341"/>
                  </a:cubicBezTo>
                  <a:cubicBezTo>
                    <a:pt x="1778" y="1341"/>
                    <a:pt x="1817" y="1344"/>
                    <a:pt x="1856" y="1350"/>
                  </a:cubicBezTo>
                  <a:cubicBezTo>
                    <a:pt x="1966" y="1367"/>
                    <a:pt x="2090" y="1389"/>
                    <a:pt x="2206" y="1389"/>
                  </a:cubicBezTo>
                  <a:cubicBezTo>
                    <a:pt x="2342" y="1389"/>
                    <a:pt x="2466" y="1358"/>
                    <a:pt x="2540" y="1254"/>
                  </a:cubicBezTo>
                  <a:cubicBezTo>
                    <a:pt x="2652" y="1098"/>
                    <a:pt x="2565" y="816"/>
                    <a:pt x="2510" y="649"/>
                  </a:cubicBezTo>
                  <a:cubicBezTo>
                    <a:pt x="2439" y="441"/>
                    <a:pt x="2406" y="113"/>
                    <a:pt x="2407" y="111"/>
                  </a:cubicBezTo>
                  <a:cubicBezTo>
                    <a:pt x="2243" y="111"/>
                    <a:pt x="1925" y="0"/>
                    <a:pt x="1712"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8"/>
            <p:cNvSpPr/>
            <p:nvPr/>
          </p:nvSpPr>
          <p:spPr>
            <a:xfrm>
              <a:off x="7421393" y="12882239"/>
              <a:ext cx="74445" cy="72695"/>
            </a:xfrm>
            <a:custGeom>
              <a:rect b="b" l="l" r="r" t="t"/>
              <a:pathLst>
                <a:path extrusionOk="0" h="914" w="936">
                  <a:moveTo>
                    <a:pt x="468" y="1"/>
                  </a:moveTo>
                  <a:cubicBezTo>
                    <a:pt x="461" y="1"/>
                    <a:pt x="454" y="1"/>
                    <a:pt x="448" y="1"/>
                  </a:cubicBezTo>
                  <a:cubicBezTo>
                    <a:pt x="196" y="12"/>
                    <a:pt x="1" y="226"/>
                    <a:pt x="13" y="477"/>
                  </a:cubicBezTo>
                  <a:cubicBezTo>
                    <a:pt x="24" y="722"/>
                    <a:pt x="225" y="913"/>
                    <a:pt x="468" y="913"/>
                  </a:cubicBezTo>
                  <a:cubicBezTo>
                    <a:pt x="475" y="913"/>
                    <a:pt x="482" y="913"/>
                    <a:pt x="489" y="913"/>
                  </a:cubicBezTo>
                  <a:cubicBezTo>
                    <a:pt x="740" y="900"/>
                    <a:pt x="935" y="688"/>
                    <a:pt x="924" y="436"/>
                  </a:cubicBezTo>
                  <a:cubicBezTo>
                    <a:pt x="913" y="192"/>
                    <a:pt x="711" y="1"/>
                    <a:pt x="468"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8"/>
            <p:cNvSpPr/>
            <p:nvPr/>
          </p:nvSpPr>
          <p:spPr>
            <a:xfrm>
              <a:off x="7409065" y="12805565"/>
              <a:ext cx="100055" cy="149208"/>
            </a:xfrm>
            <a:custGeom>
              <a:rect b="b" l="l" r="r" t="t"/>
              <a:pathLst>
                <a:path extrusionOk="0" h="1876" w="1258">
                  <a:moveTo>
                    <a:pt x="1258" y="1"/>
                  </a:moveTo>
                  <a:lnTo>
                    <a:pt x="1" y="57"/>
                  </a:lnTo>
                  <a:cubicBezTo>
                    <a:pt x="89" y="801"/>
                    <a:pt x="160" y="1346"/>
                    <a:pt x="168" y="1415"/>
                  </a:cubicBezTo>
                  <a:cubicBezTo>
                    <a:pt x="174" y="1428"/>
                    <a:pt x="148" y="1559"/>
                    <a:pt x="272" y="1710"/>
                  </a:cubicBezTo>
                  <a:cubicBezTo>
                    <a:pt x="325" y="1775"/>
                    <a:pt x="391" y="1820"/>
                    <a:pt x="466" y="1848"/>
                  </a:cubicBezTo>
                  <a:cubicBezTo>
                    <a:pt x="510" y="1865"/>
                    <a:pt x="562" y="1876"/>
                    <a:pt x="616" y="1876"/>
                  </a:cubicBezTo>
                  <a:cubicBezTo>
                    <a:pt x="625" y="1876"/>
                    <a:pt x="634" y="1875"/>
                    <a:pt x="643" y="1875"/>
                  </a:cubicBezTo>
                  <a:cubicBezTo>
                    <a:pt x="707" y="1873"/>
                    <a:pt x="767" y="1856"/>
                    <a:pt x="817" y="1832"/>
                  </a:cubicBezTo>
                  <a:cubicBezTo>
                    <a:pt x="821" y="1828"/>
                    <a:pt x="828" y="1827"/>
                    <a:pt x="851" y="1813"/>
                  </a:cubicBezTo>
                  <a:cubicBezTo>
                    <a:pt x="897" y="1787"/>
                    <a:pt x="939" y="1750"/>
                    <a:pt x="960" y="1726"/>
                  </a:cubicBezTo>
                  <a:cubicBezTo>
                    <a:pt x="987" y="1697"/>
                    <a:pt x="1013" y="1661"/>
                    <a:pt x="1034" y="1618"/>
                  </a:cubicBezTo>
                  <a:cubicBezTo>
                    <a:pt x="1069" y="1549"/>
                    <a:pt x="1083" y="1469"/>
                    <a:pt x="1080" y="1404"/>
                  </a:cubicBezTo>
                  <a:cubicBezTo>
                    <a:pt x="1080" y="1404"/>
                    <a:pt x="1080" y="1404"/>
                    <a:pt x="1080" y="1404"/>
                  </a:cubicBezTo>
                  <a:cubicBezTo>
                    <a:pt x="1080" y="1404"/>
                    <a:pt x="1080" y="1404"/>
                    <a:pt x="1080" y="1404"/>
                  </a:cubicBezTo>
                  <a:cubicBezTo>
                    <a:pt x="1080" y="1404"/>
                    <a:pt x="1080" y="1400"/>
                    <a:pt x="1079" y="1372"/>
                  </a:cubicBezTo>
                  <a:cubicBezTo>
                    <a:pt x="1080" y="1274"/>
                    <a:pt x="1165" y="643"/>
                    <a:pt x="1258"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8"/>
            <p:cNvSpPr/>
            <p:nvPr/>
          </p:nvSpPr>
          <p:spPr>
            <a:xfrm>
              <a:off x="7421393" y="12882239"/>
              <a:ext cx="74445" cy="72695"/>
            </a:xfrm>
            <a:custGeom>
              <a:rect b="b" l="l" r="r" t="t"/>
              <a:pathLst>
                <a:path extrusionOk="0" h="914" w="936">
                  <a:moveTo>
                    <a:pt x="468" y="1"/>
                  </a:moveTo>
                  <a:cubicBezTo>
                    <a:pt x="461" y="1"/>
                    <a:pt x="454" y="1"/>
                    <a:pt x="448" y="1"/>
                  </a:cubicBezTo>
                  <a:cubicBezTo>
                    <a:pt x="196" y="12"/>
                    <a:pt x="1" y="226"/>
                    <a:pt x="13" y="477"/>
                  </a:cubicBezTo>
                  <a:cubicBezTo>
                    <a:pt x="24" y="722"/>
                    <a:pt x="225" y="913"/>
                    <a:pt x="468" y="913"/>
                  </a:cubicBezTo>
                  <a:cubicBezTo>
                    <a:pt x="475" y="913"/>
                    <a:pt x="482" y="913"/>
                    <a:pt x="489" y="913"/>
                  </a:cubicBezTo>
                  <a:cubicBezTo>
                    <a:pt x="740" y="900"/>
                    <a:pt x="935" y="688"/>
                    <a:pt x="924" y="436"/>
                  </a:cubicBezTo>
                  <a:cubicBezTo>
                    <a:pt x="913" y="192"/>
                    <a:pt x="711" y="1"/>
                    <a:pt x="468"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8"/>
            <p:cNvSpPr/>
            <p:nvPr/>
          </p:nvSpPr>
          <p:spPr>
            <a:xfrm>
              <a:off x="7293578" y="12919939"/>
              <a:ext cx="221028" cy="113576"/>
            </a:xfrm>
            <a:custGeom>
              <a:rect b="b" l="l" r="r" t="t"/>
              <a:pathLst>
                <a:path extrusionOk="0" h="1428" w="2779">
                  <a:moveTo>
                    <a:pt x="2422" y="0"/>
                  </a:moveTo>
                  <a:cubicBezTo>
                    <a:pt x="2418" y="0"/>
                    <a:pt x="2415" y="0"/>
                    <a:pt x="2412" y="0"/>
                  </a:cubicBezTo>
                  <a:cubicBezTo>
                    <a:pt x="1683" y="49"/>
                    <a:pt x="1622" y="0"/>
                    <a:pt x="1511" y="90"/>
                  </a:cubicBezTo>
                  <a:cubicBezTo>
                    <a:pt x="1300" y="259"/>
                    <a:pt x="1057" y="437"/>
                    <a:pt x="776" y="610"/>
                  </a:cubicBezTo>
                  <a:cubicBezTo>
                    <a:pt x="561" y="745"/>
                    <a:pt x="353" y="860"/>
                    <a:pt x="156" y="957"/>
                  </a:cubicBezTo>
                  <a:cubicBezTo>
                    <a:pt x="83" y="994"/>
                    <a:pt x="33" y="1063"/>
                    <a:pt x="22" y="1145"/>
                  </a:cubicBezTo>
                  <a:cubicBezTo>
                    <a:pt x="1" y="1295"/>
                    <a:pt x="117" y="1428"/>
                    <a:pt x="266" y="1428"/>
                  </a:cubicBezTo>
                  <a:cubicBezTo>
                    <a:pt x="270" y="1428"/>
                    <a:pt x="274" y="1428"/>
                    <a:pt x="278" y="1427"/>
                  </a:cubicBezTo>
                  <a:lnTo>
                    <a:pt x="2527" y="1327"/>
                  </a:lnTo>
                  <a:cubicBezTo>
                    <a:pt x="2671" y="1320"/>
                    <a:pt x="2778" y="1193"/>
                    <a:pt x="2763" y="1051"/>
                  </a:cubicBezTo>
                  <a:lnTo>
                    <a:pt x="2670" y="221"/>
                  </a:lnTo>
                  <a:cubicBezTo>
                    <a:pt x="2656" y="95"/>
                    <a:pt x="2548" y="0"/>
                    <a:pt x="24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8"/>
            <p:cNvSpPr/>
            <p:nvPr/>
          </p:nvSpPr>
          <p:spPr>
            <a:xfrm>
              <a:off x="7373273" y="12928450"/>
              <a:ext cx="46051" cy="39927"/>
            </a:xfrm>
            <a:custGeom>
              <a:rect b="b" l="l" r="r" t="t"/>
              <a:pathLst>
                <a:path extrusionOk="0" h="502" w="579">
                  <a:moveTo>
                    <a:pt x="24" y="1"/>
                  </a:moveTo>
                  <a:cubicBezTo>
                    <a:pt x="18" y="1"/>
                    <a:pt x="12" y="3"/>
                    <a:pt x="8" y="8"/>
                  </a:cubicBezTo>
                  <a:cubicBezTo>
                    <a:pt x="0" y="15"/>
                    <a:pt x="0" y="30"/>
                    <a:pt x="9" y="37"/>
                  </a:cubicBezTo>
                  <a:cubicBezTo>
                    <a:pt x="185" y="192"/>
                    <a:pt x="364" y="345"/>
                    <a:pt x="543" y="497"/>
                  </a:cubicBezTo>
                  <a:cubicBezTo>
                    <a:pt x="547" y="500"/>
                    <a:pt x="551" y="501"/>
                    <a:pt x="554" y="501"/>
                  </a:cubicBezTo>
                  <a:cubicBezTo>
                    <a:pt x="567" y="501"/>
                    <a:pt x="579" y="484"/>
                    <a:pt x="565" y="472"/>
                  </a:cubicBezTo>
                  <a:cubicBezTo>
                    <a:pt x="390" y="314"/>
                    <a:pt x="216" y="158"/>
                    <a:pt x="38" y="5"/>
                  </a:cubicBezTo>
                  <a:cubicBezTo>
                    <a:pt x="34" y="2"/>
                    <a:pt x="29" y="1"/>
                    <a:pt x="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8"/>
            <p:cNvSpPr/>
            <p:nvPr/>
          </p:nvSpPr>
          <p:spPr>
            <a:xfrm>
              <a:off x="7356412" y="12940778"/>
              <a:ext cx="46051" cy="39927"/>
            </a:xfrm>
            <a:custGeom>
              <a:rect b="b" l="l" r="r" t="t"/>
              <a:pathLst>
                <a:path extrusionOk="0" h="502" w="579">
                  <a:moveTo>
                    <a:pt x="24" y="1"/>
                  </a:moveTo>
                  <a:cubicBezTo>
                    <a:pt x="19" y="1"/>
                    <a:pt x="13" y="3"/>
                    <a:pt x="9" y="8"/>
                  </a:cubicBezTo>
                  <a:cubicBezTo>
                    <a:pt x="1" y="16"/>
                    <a:pt x="1" y="30"/>
                    <a:pt x="10" y="38"/>
                  </a:cubicBezTo>
                  <a:cubicBezTo>
                    <a:pt x="185" y="193"/>
                    <a:pt x="364" y="346"/>
                    <a:pt x="544" y="497"/>
                  </a:cubicBezTo>
                  <a:cubicBezTo>
                    <a:pt x="547" y="500"/>
                    <a:pt x="551" y="501"/>
                    <a:pt x="555" y="501"/>
                  </a:cubicBezTo>
                  <a:cubicBezTo>
                    <a:pt x="568" y="501"/>
                    <a:pt x="578" y="484"/>
                    <a:pt x="565" y="472"/>
                  </a:cubicBezTo>
                  <a:cubicBezTo>
                    <a:pt x="391" y="315"/>
                    <a:pt x="216" y="158"/>
                    <a:pt x="38" y="5"/>
                  </a:cubicBezTo>
                  <a:cubicBezTo>
                    <a:pt x="34" y="2"/>
                    <a:pt x="29" y="1"/>
                    <a:pt x="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8"/>
            <p:cNvSpPr/>
            <p:nvPr/>
          </p:nvSpPr>
          <p:spPr>
            <a:xfrm>
              <a:off x="7444618" y="12958514"/>
              <a:ext cx="40563" cy="37222"/>
            </a:xfrm>
            <a:custGeom>
              <a:rect b="b" l="l" r="r" t="t"/>
              <a:pathLst>
                <a:path extrusionOk="0" h="468" w="510">
                  <a:moveTo>
                    <a:pt x="257" y="1"/>
                  </a:moveTo>
                  <a:cubicBezTo>
                    <a:pt x="253" y="1"/>
                    <a:pt x="249" y="1"/>
                    <a:pt x="245" y="1"/>
                  </a:cubicBezTo>
                  <a:cubicBezTo>
                    <a:pt x="107" y="7"/>
                    <a:pt x="0" y="116"/>
                    <a:pt x="6" y="244"/>
                  </a:cubicBezTo>
                  <a:cubicBezTo>
                    <a:pt x="12" y="369"/>
                    <a:pt x="121" y="467"/>
                    <a:pt x="253" y="467"/>
                  </a:cubicBezTo>
                  <a:cubicBezTo>
                    <a:pt x="257" y="467"/>
                    <a:pt x="261" y="467"/>
                    <a:pt x="265" y="467"/>
                  </a:cubicBezTo>
                  <a:cubicBezTo>
                    <a:pt x="402" y="460"/>
                    <a:pt x="510" y="351"/>
                    <a:pt x="504" y="223"/>
                  </a:cubicBezTo>
                  <a:cubicBezTo>
                    <a:pt x="498" y="98"/>
                    <a:pt x="388" y="1"/>
                    <a:pt x="2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8"/>
            <p:cNvSpPr/>
            <p:nvPr/>
          </p:nvSpPr>
          <p:spPr>
            <a:xfrm>
              <a:off x="7119392" y="11846906"/>
              <a:ext cx="475063" cy="1019639"/>
            </a:xfrm>
            <a:custGeom>
              <a:rect b="b" l="l" r="r" t="t"/>
              <a:pathLst>
                <a:path extrusionOk="0" h="12820" w="5973">
                  <a:moveTo>
                    <a:pt x="3781" y="1"/>
                  </a:moveTo>
                  <a:cubicBezTo>
                    <a:pt x="3217" y="1"/>
                    <a:pt x="2543" y="171"/>
                    <a:pt x="2179" y="536"/>
                  </a:cubicBezTo>
                  <a:cubicBezTo>
                    <a:pt x="1953" y="763"/>
                    <a:pt x="1974" y="841"/>
                    <a:pt x="1942" y="952"/>
                  </a:cubicBezTo>
                  <a:cubicBezTo>
                    <a:pt x="55" y="7163"/>
                    <a:pt x="1" y="6017"/>
                    <a:pt x="321" y="8089"/>
                  </a:cubicBezTo>
                  <a:cubicBezTo>
                    <a:pt x="603" y="9905"/>
                    <a:pt x="476" y="9090"/>
                    <a:pt x="931" y="11985"/>
                  </a:cubicBezTo>
                  <a:cubicBezTo>
                    <a:pt x="977" y="12275"/>
                    <a:pt x="967" y="12308"/>
                    <a:pt x="1066" y="12355"/>
                  </a:cubicBezTo>
                  <a:cubicBezTo>
                    <a:pt x="1301" y="12463"/>
                    <a:pt x="1656" y="12522"/>
                    <a:pt x="1972" y="12522"/>
                  </a:cubicBezTo>
                  <a:cubicBezTo>
                    <a:pt x="2159" y="12522"/>
                    <a:pt x="2331" y="12502"/>
                    <a:pt x="2457" y="12457"/>
                  </a:cubicBezTo>
                  <a:cubicBezTo>
                    <a:pt x="2514" y="12437"/>
                    <a:pt x="2544" y="12401"/>
                    <a:pt x="2547" y="12340"/>
                  </a:cubicBezTo>
                  <a:cubicBezTo>
                    <a:pt x="2605" y="10424"/>
                    <a:pt x="2344" y="8418"/>
                    <a:pt x="2086" y="7447"/>
                  </a:cubicBezTo>
                  <a:cubicBezTo>
                    <a:pt x="2045" y="7292"/>
                    <a:pt x="2039" y="7312"/>
                    <a:pt x="2102" y="7210"/>
                  </a:cubicBezTo>
                  <a:cubicBezTo>
                    <a:pt x="2102" y="7210"/>
                    <a:pt x="2103" y="7208"/>
                    <a:pt x="2103" y="7207"/>
                  </a:cubicBezTo>
                  <a:cubicBezTo>
                    <a:pt x="2109" y="7196"/>
                    <a:pt x="2116" y="7185"/>
                    <a:pt x="2123" y="7172"/>
                  </a:cubicBezTo>
                  <a:cubicBezTo>
                    <a:pt x="2610" y="6340"/>
                    <a:pt x="2723" y="6135"/>
                    <a:pt x="2744" y="6094"/>
                  </a:cubicBezTo>
                  <a:cubicBezTo>
                    <a:pt x="2744" y="6094"/>
                    <a:pt x="2745" y="6094"/>
                    <a:pt x="2745" y="6093"/>
                  </a:cubicBezTo>
                  <a:cubicBezTo>
                    <a:pt x="2749" y="6091"/>
                    <a:pt x="2751" y="6086"/>
                    <a:pt x="2755" y="6081"/>
                  </a:cubicBezTo>
                  <a:cubicBezTo>
                    <a:pt x="2762" y="6071"/>
                    <a:pt x="2767" y="6065"/>
                    <a:pt x="2772" y="6065"/>
                  </a:cubicBezTo>
                  <a:cubicBezTo>
                    <a:pt x="2773" y="6065"/>
                    <a:pt x="2775" y="6065"/>
                    <a:pt x="2776" y="6067"/>
                  </a:cubicBezTo>
                  <a:cubicBezTo>
                    <a:pt x="2822" y="6111"/>
                    <a:pt x="2853" y="6902"/>
                    <a:pt x="3333" y="12433"/>
                  </a:cubicBezTo>
                  <a:cubicBezTo>
                    <a:pt x="3345" y="12581"/>
                    <a:pt x="3359" y="12647"/>
                    <a:pt x="3441" y="12680"/>
                  </a:cubicBezTo>
                  <a:cubicBezTo>
                    <a:pt x="3680" y="12778"/>
                    <a:pt x="3985" y="12819"/>
                    <a:pt x="4278" y="12819"/>
                  </a:cubicBezTo>
                  <a:cubicBezTo>
                    <a:pt x="4497" y="12819"/>
                    <a:pt x="4709" y="12796"/>
                    <a:pt x="4880" y="12757"/>
                  </a:cubicBezTo>
                  <a:cubicBezTo>
                    <a:pt x="5006" y="12728"/>
                    <a:pt x="5023" y="12709"/>
                    <a:pt x="5043" y="12585"/>
                  </a:cubicBezTo>
                  <a:cubicBezTo>
                    <a:pt x="5194" y="11652"/>
                    <a:pt x="5246" y="8417"/>
                    <a:pt x="5030" y="7353"/>
                  </a:cubicBezTo>
                  <a:cubicBezTo>
                    <a:pt x="4919" y="6805"/>
                    <a:pt x="4963" y="7218"/>
                    <a:pt x="5332" y="5657"/>
                  </a:cubicBezTo>
                  <a:cubicBezTo>
                    <a:pt x="5573" y="4635"/>
                    <a:pt x="5532" y="4805"/>
                    <a:pt x="5542" y="4772"/>
                  </a:cubicBezTo>
                  <a:cubicBezTo>
                    <a:pt x="5609" y="4552"/>
                    <a:pt x="5845" y="3063"/>
                    <a:pt x="5850" y="2859"/>
                  </a:cubicBezTo>
                  <a:cubicBezTo>
                    <a:pt x="5855" y="2630"/>
                    <a:pt x="5973" y="1935"/>
                    <a:pt x="5836" y="1139"/>
                  </a:cubicBezTo>
                  <a:cubicBezTo>
                    <a:pt x="5790" y="873"/>
                    <a:pt x="4957" y="121"/>
                    <a:pt x="4075" y="17"/>
                  </a:cubicBezTo>
                  <a:cubicBezTo>
                    <a:pt x="3982" y="6"/>
                    <a:pt x="3884" y="1"/>
                    <a:pt x="3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8"/>
            <p:cNvSpPr/>
            <p:nvPr/>
          </p:nvSpPr>
          <p:spPr>
            <a:xfrm>
              <a:off x="7289760" y="12016240"/>
              <a:ext cx="51936" cy="173625"/>
            </a:xfrm>
            <a:custGeom>
              <a:rect b="b" l="l" r="r" t="t"/>
              <a:pathLst>
                <a:path extrusionOk="0" h="2183" w="653">
                  <a:moveTo>
                    <a:pt x="273" y="0"/>
                  </a:moveTo>
                  <a:cubicBezTo>
                    <a:pt x="224" y="0"/>
                    <a:pt x="174" y="9"/>
                    <a:pt x="125" y="27"/>
                  </a:cubicBezTo>
                  <a:cubicBezTo>
                    <a:pt x="51" y="53"/>
                    <a:pt x="1" y="126"/>
                    <a:pt x="1" y="205"/>
                  </a:cubicBezTo>
                  <a:cubicBezTo>
                    <a:pt x="1" y="768"/>
                    <a:pt x="51" y="1284"/>
                    <a:pt x="149" y="1837"/>
                  </a:cubicBezTo>
                  <a:cubicBezTo>
                    <a:pt x="193" y="2087"/>
                    <a:pt x="304" y="2182"/>
                    <a:pt x="439" y="2182"/>
                  </a:cubicBezTo>
                  <a:cubicBezTo>
                    <a:pt x="471" y="2182"/>
                    <a:pt x="505" y="2177"/>
                    <a:pt x="539" y="2167"/>
                  </a:cubicBezTo>
                  <a:cubicBezTo>
                    <a:pt x="653" y="2134"/>
                    <a:pt x="650" y="2138"/>
                    <a:pt x="644" y="2024"/>
                  </a:cubicBezTo>
                  <a:cubicBezTo>
                    <a:pt x="624" y="1652"/>
                    <a:pt x="570" y="741"/>
                    <a:pt x="542" y="211"/>
                  </a:cubicBezTo>
                  <a:cubicBezTo>
                    <a:pt x="536" y="61"/>
                    <a:pt x="495" y="21"/>
                    <a:pt x="354" y="9"/>
                  </a:cubicBezTo>
                  <a:cubicBezTo>
                    <a:pt x="327" y="3"/>
                    <a:pt x="300" y="0"/>
                    <a:pt x="273" y="0"/>
                  </a:cubicBezTo>
                  <a:close/>
                </a:path>
              </a:pathLst>
            </a:custGeom>
            <a:solidFill>
              <a:srgbClr val="4350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8"/>
            <p:cNvSpPr/>
            <p:nvPr/>
          </p:nvSpPr>
          <p:spPr>
            <a:xfrm>
              <a:off x="7251582" y="12199573"/>
              <a:ext cx="89238" cy="224766"/>
            </a:xfrm>
            <a:custGeom>
              <a:rect b="b" l="l" r="r" t="t"/>
              <a:pathLst>
                <a:path extrusionOk="0" h="2826" w="1122">
                  <a:moveTo>
                    <a:pt x="1094" y="1"/>
                  </a:moveTo>
                  <a:cubicBezTo>
                    <a:pt x="1058" y="1"/>
                    <a:pt x="978" y="86"/>
                    <a:pt x="935" y="135"/>
                  </a:cubicBezTo>
                  <a:cubicBezTo>
                    <a:pt x="785" y="304"/>
                    <a:pt x="554" y="719"/>
                    <a:pt x="357" y="1282"/>
                  </a:cubicBezTo>
                  <a:cubicBezTo>
                    <a:pt x="1" y="2299"/>
                    <a:pt x="317" y="2826"/>
                    <a:pt x="400" y="2826"/>
                  </a:cubicBezTo>
                  <a:cubicBezTo>
                    <a:pt x="405" y="2826"/>
                    <a:pt x="410" y="2824"/>
                    <a:pt x="413" y="2819"/>
                  </a:cubicBezTo>
                  <a:cubicBezTo>
                    <a:pt x="417" y="2812"/>
                    <a:pt x="426" y="2797"/>
                    <a:pt x="441" y="2777"/>
                  </a:cubicBezTo>
                  <a:cubicBezTo>
                    <a:pt x="441" y="2777"/>
                    <a:pt x="442" y="2776"/>
                    <a:pt x="442" y="2774"/>
                  </a:cubicBezTo>
                  <a:cubicBezTo>
                    <a:pt x="449" y="2763"/>
                    <a:pt x="455" y="2752"/>
                    <a:pt x="462" y="2740"/>
                  </a:cubicBezTo>
                  <a:cubicBezTo>
                    <a:pt x="949" y="1908"/>
                    <a:pt x="1062" y="1703"/>
                    <a:pt x="1083" y="1662"/>
                  </a:cubicBezTo>
                  <a:cubicBezTo>
                    <a:pt x="1083" y="1662"/>
                    <a:pt x="1086" y="1662"/>
                    <a:pt x="1086" y="1660"/>
                  </a:cubicBezTo>
                  <a:cubicBezTo>
                    <a:pt x="1088" y="1658"/>
                    <a:pt x="1091" y="1653"/>
                    <a:pt x="1094" y="1648"/>
                  </a:cubicBezTo>
                  <a:cubicBezTo>
                    <a:pt x="1101" y="1639"/>
                    <a:pt x="1106" y="1632"/>
                    <a:pt x="1111" y="1632"/>
                  </a:cubicBezTo>
                  <a:cubicBezTo>
                    <a:pt x="1113" y="1632"/>
                    <a:pt x="1115" y="1633"/>
                    <a:pt x="1116" y="1634"/>
                  </a:cubicBezTo>
                  <a:cubicBezTo>
                    <a:pt x="1118" y="1359"/>
                    <a:pt x="1121" y="283"/>
                    <a:pt x="1112" y="26"/>
                  </a:cubicBezTo>
                  <a:cubicBezTo>
                    <a:pt x="1112" y="8"/>
                    <a:pt x="1105" y="1"/>
                    <a:pt x="1094" y="1"/>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8"/>
            <p:cNvSpPr/>
            <p:nvPr/>
          </p:nvSpPr>
          <p:spPr>
            <a:xfrm>
              <a:off x="7339152" y="12183665"/>
              <a:ext cx="5011" cy="147856"/>
            </a:xfrm>
            <a:custGeom>
              <a:rect b="b" l="l" r="r" t="t"/>
              <a:pathLst>
                <a:path extrusionOk="0" h="1859" w="63">
                  <a:moveTo>
                    <a:pt x="19" y="0"/>
                  </a:moveTo>
                  <a:cubicBezTo>
                    <a:pt x="11" y="0"/>
                    <a:pt x="1" y="6"/>
                    <a:pt x="2" y="17"/>
                  </a:cubicBezTo>
                  <a:cubicBezTo>
                    <a:pt x="12" y="319"/>
                    <a:pt x="8" y="624"/>
                    <a:pt x="6" y="927"/>
                  </a:cubicBezTo>
                  <a:cubicBezTo>
                    <a:pt x="5" y="1231"/>
                    <a:pt x="1" y="1534"/>
                    <a:pt x="6" y="1838"/>
                  </a:cubicBezTo>
                  <a:cubicBezTo>
                    <a:pt x="6" y="1849"/>
                    <a:pt x="16" y="1859"/>
                    <a:pt x="28" y="1859"/>
                  </a:cubicBezTo>
                  <a:cubicBezTo>
                    <a:pt x="39" y="1859"/>
                    <a:pt x="48" y="1848"/>
                    <a:pt x="48" y="1837"/>
                  </a:cubicBezTo>
                  <a:cubicBezTo>
                    <a:pt x="41" y="1231"/>
                    <a:pt x="63" y="624"/>
                    <a:pt x="36" y="16"/>
                  </a:cubicBezTo>
                  <a:cubicBezTo>
                    <a:pt x="36" y="5"/>
                    <a:pt x="28" y="0"/>
                    <a:pt x="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8"/>
            <p:cNvSpPr/>
            <p:nvPr/>
          </p:nvSpPr>
          <p:spPr>
            <a:xfrm>
              <a:off x="7206564" y="12790691"/>
              <a:ext cx="104589" cy="15509"/>
            </a:xfrm>
            <a:custGeom>
              <a:rect b="b" l="l" r="r" t="t"/>
              <a:pathLst>
                <a:path extrusionOk="0" h="195" w="1315">
                  <a:moveTo>
                    <a:pt x="24" y="1"/>
                  </a:moveTo>
                  <a:cubicBezTo>
                    <a:pt x="15" y="1"/>
                    <a:pt x="8" y="6"/>
                    <a:pt x="5" y="15"/>
                  </a:cubicBezTo>
                  <a:cubicBezTo>
                    <a:pt x="1" y="27"/>
                    <a:pt x="6" y="38"/>
                    <a:pt x="17" y="42"/>
                  </a:cubicBezTo>
                  <a:cubicBezTo>
                    <a:pt x="312" y="143"/>
                    <a:pt x="623" y="195"/>
                    <a:pt x="934" y="195"/>
                  </a:cubicBezTo>
                  <a:cubicBezTo>
                    <a:pt x="1054" y="195"/>
                    <a:pt x="1175" y="187"/>
                    <a:pt x="1294" y="171"/>
                  </a:cubicBezTo>
                  <a:cubicBezTo>
                    <a:pt x="1315" y="169"/>
                    <a:pt x="1313" y="138"/>
                    <a:pt x="1293" y="138"/>
                  </a:cubicBezTo>
                  <a:cubicBezTo>
                    <a:pt x="1292" y="138"/>
                    <a:pt x="1291" y="138"/>
                    <a:pt x="1290" y="139"/>
                  </a:cubicBezTo>
                  <a:cubicBezTo>
                    <a:pt x="1186" y="150"/>
                    <a:pt x="1080" y="156"/>
                    <a:pt x="975" y="156"/>
                  </a:cubicBezTo>
                  <a:cubicBezTo>
                    <a:pt x="655" y="156"/>
                    <a:pt x="335" y="103"/>
                    <a:pt x="31" y="2"/>
                  </a:cubicBezTo>
                  <a:cubicBezTo>
                    <a:pt x="29" y="1"/>
                    <a:pt x="26" y="1"/>
                    <a:pt x="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8"/>
            <p:cNvSpPr/>
            <p:nvPr/>
          </p:nvSpPr>
          <p:spPr>
            <a:xfrm>
              <a:off x="7395544" y="12811212"/>
              <a:ext cx="104589" cy="15509"/>
            </a:xfrm>
            <a:custGeom>
              <a:rect b="b" l="l" r="r" t="t"/>
              <a:pathLst>
                <a:path extrusionOk="0" h="195" w="1315">
                  <a:moveTo>
                    <a:pt x="25" y="1"/>
                  </a:moveTo>
                  <a:cubicBezTo>
                    <a:pt x="16" y="1"/>
                    <a:pt x="7" y="6"/>
                    <a:pt x="5" y="15"/>
                  </a:cubicBezTo>
                  <a:cubicBezTo>
                    <a:pt x="0" y="26"/>
                    <a:pt x="6" y="38"/>
                    <a:pt x="17" y="42"/>
                  </a:cubicBezTo>
                  <a:cubicBezTo>
                    <a:pt x="311" y="144"/>
                    <a:pt x="622" y="195"/>
                    <a:pt x="932" y="195"/>
                  </a:cubicBezTo>
                  <a:cubicBezTo>
                    <a:pt x="1053" y="195"/>
                    <a:pt x="1174" y="187"/>
                    <a:pt x="1294" y="171"/>
                  </a:cubicBezTo>
                  <a:cubicBezTo>
                    <a:pt x="1315" y="169"/>
                    <a:pt x="1311" y="138"/>
                    <a:pt x="1293" y="138"/>
                  </a:cubicBezTo>
                  <a:cubicBezTo>
                    <a:pt x="1292" y="138"/>
                    <a:pt x="1291" y="138"/>
                    <a:pt x="1290" y="138"/>
                  </a:cubicBezTo>
                  <a:cubicBezTo>
                    <a:pt x="1185" y="150"/>
                    <a:pt x="1079" y="155"/>
                    <a:pt x="973" y="155"/>
                  </a:cubicBezTo>
                  <a:cubicBezTo>
                    <a:pt x="653" y="155"/>
                    <a:pt x="333" y="104"/>
                    <a:pt x="31" y="2"/>
                  </a:cubicBezTo>
                  <a:cubicBezTo>
                    <a:pt x="29" y="1"/>
                    <a:pt x="27" y="1"/>
                    <a:pt x="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8"/>
            <p:cNvSpPr/>
            <p:nvPr/>
          </p:nvSpPr>
          <p:spPr>
            <a:xfrm>
              <a:off x="7379954" y="12419651"/>
              <a:ext cx="60844" cy="13044"/>
            </a:xfrm>
            <a:custGeom>
              <a:rect b="b" l="l" r="r" t="t"/>
              <a:pathLst>
                <a:path extrusionOk="0" h="164" w="765">
                  <a:moveTo>
                    <a:pt x="32" y="1"/>
                  </a:moveTo>
                  <a:cubicBezTo>
                    <a:pt x="14" y="1"/>
                    <a:pt x="0" y="28"/>
                    <a:pt x="19" y="41"/>
                  </a:cubicBezTo>
                  <a:cubicBezTo>
                    <a:pt x="138" y="122"/>
                    <a:pt x="282" y="164"/>
                    <a:pt x="424" y="164"/>
                  </a:cubicBezTo>
                  <a:cubicBezTo>
                    <a:pt x="536" y="164"/>
                    <a:pt x="647" y="139"/>
                    <a:pt x="747" y="88"/>
                  </a:cubicBezTo>
                  <a:cubicBezTo>
                    <a:pt x="764" y="80"/>
                    <a:pt x="754" y="56"/>
                    <a:pt x="738" y="56"/>
                  </a:cubicBezTo>
                  <a:cubicBezTo>
                    <a:pt x="736" y="56"/>
                    <a:pt x="734" y="56"/>
                    <a:pt x="732" y="57"/>
                  </a:cubicBezTo>
                  <a:cubicBezTo>
                    <a:pt x="640" y="100"/>
                    <a:pt x="539" y="121"/>
                    <a:pt x="437" y="121"/>
                  </a:cubicBezTo>
                  <a:cubicBezTo>
                    <a:pt x="298" y="121"/>
                    <a:pt x="159" y="82"/>
                    <a:pt x="43" y="5"/>
                  </a:cubicBezTo>
                  <a:cubicBezTo>
                    <a:pt x="40" y="2"/>
                    <a:pt x="36" y="1"/>
                    <a:pt x="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8"/>
            <p:cNvSpPr/>
            <p:nvPr/>
          </p:nvSpPr>
          <p:spPr>
            <a:xfrm>
              <a:off x="7147707" y="12379883"/>
              <a:ext cx="60447" cy="14634"/>
            </a:xfrm>
            <a:custGeom>
              <a:rect b="b" l="l" r="r" t="t"/>
              <a:pathLst>
                <a:path extrusionOk="0" h="184" w="760">
                  <a:moveTo>
                    <a:pt x="31" y="0"/>
                  </a:moveTo>
                  <a:cubicBezTo>
                    <a:pt x="14" y="0"/>
                    <a:pt x="0" y="26"/>
                    <a:pt x="18" y="39"/>
                  </a:cubicBezTo>
                  <a:cubicBezTo>
                    <a:pt x="143" y="135"/>
                    <a:pt x="298" y="184"/>
                    <a:pt x="454" y="184"/>
                  </a:cubicBezTo>
                  <a:cubicBezTo>
                    <a:pt x="553" y="184"/>
                    <a:pt x="651" y="164"/>
                    <a:pt x="742" y="124"/>
                  </a:cubicBezTo>
                  <a:cubicBezTo>
                    <a:pt x="759" y="116"/>
                    <a:pt x="751" y="91"/>
                    <a:pt x="735" y="91"/>
                  </a:cubicBezTo>
                  <a:cubicBezTo>
                    <a:pt x="733" y="91"/>
                    <a:pt x="731" y="91"/>
                    <a:pt x="729" y="92"/>
                  </a:cubicBezTo>
                  <a:cubicBezTo>
                    <a:pt x="647" y="125"/>
                    <a:pt x="558" y="142"/>
                    <a:pt x="469" y="142"/>
                  </a:cubicBezTo>
                  <a:cubicBezTo>
                    <a:pt x="317" y="142"/>
                    <a:pt x="165" y="94"/>
                    <a:pt x="43" y="5"/>
                  </a:cubicBezTo>
                  <a:cubicBezTo>
                    <a:pt x="39" y="2"/>
                    <a:pt x="35" y="0"/>
                    <a:pt x="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8"/>
            <p:cNvSpPr/>
            <p:nvPr/>
          </p:nvSpPr>
          <p:spPr>
            <a:xfrm>
              <a:off x="7588341" y="11866154"/>
              <a:ext cx="93295" cy="86852"/>
            </a:xfrm>
            <a:custGeom>
              <a:rect b="b" l="l" r="r" t="t"/>
              <a:pathLst>
                <a:path extrusionOk="0" h="1092" w="1173">
                  <a:moveTo>
                    <a:pt x="55" y="1"/>
                  </a:moveTo>
                  <a:cubicBezTo>
                    <a:pt x="34" y="1"/>
                    <a:pt x="23" y="8"/>
                    <a:pt x="20" y="23"/>
                  </a:cubicBezTo>
                  <a:cubicBezTo>
                    <a:pt x="9" y="84"/>
                    <a:pt x="1" y="53"/>
                    <a:pt x="437" y="992"/>
                  </a:cubicBezTo>
                  <a:cubicBezTo>
                    <a:pt x="461" y="1044"/>
                    <a:pt x="481" y="1092"/>
                    <a:pt x="523" y="1092"/>
                  </a:cubicBezTo>
                  <a:cubicBezTo>
                    <a:pt x="532" y="1092"/>
                    <a:pt x="542" y="1089"/>
                    <a:pt x="553" y="1084"/>
                  </a:cubicBezTo>
                  <a:cubicBezTo>
                    <a:pt x="625" y="1054"/>
                    <a:pt x="1007" y="844"/>
                    <a:pt x="1077" y="805"/>
                  </a:cubicBezTo>
                  <a:cubicBezTo>
                    <a:pt x="1172" y="752"/>
                    <a:pt x="1123" y="711"/>
                    <a:pt x="949" y="428"/>
                  </a:cubicBezTo>
                  <a:cubicBezTo>
                    <a:pt x="889" y="330"/>
                    <a:pt x="815" y="255"/>
                    <a:pt x="698" y="215"/>
                  </a:cubicBezTo>
                  <a:cubicBezTo>
                    <a:pt x="332" y="92"/>
                    <a:pt x="131" y="1"/>
                    <a:pt x="55" y="1"/>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8"/>
            <p:cNvSpPr/>
            <p:nvPr/>
          </p:nvSpPr>
          <p:spPr>
            <a:xfrm>
              <a:off x="6928981" y="11249981"/>
              <a:ext cx="485959" cy="310902"/>
            </a:xfrm>
            <a:custGeom>
              <a:rect b="b" l="l" r="r" t="t"/>
              <a:pathLst>
                <a:path extrusionOk="0" h="3909" w="6110">
                  <a:moveTo>
                    <a:pt x="340" y="1"/>
                  </a:moveTo>
                  <a:cubicBezTo>
                    <a:pt x="320" y="1"/>
                    <a:pt x="300" y="2"/>
                    <a:pt x="279" y="7"/>
                  </a:cubicBezTo>
                  <a:cubicBezTo>
                    <a:pt x="154" y="32"/>
                    <a:pt x="60" y="135"/>
                    <a:pt x="59" y="162"/>
                  </a:cubicBezTo>
                  <a:cubicBezTo>
                    <a:pt x="1" y="274"/>
                    <a:pt x="78" y="382"/>
                    <a:pt x="119" y="525"/>
                  </a:cubicBezTo>
                  <a:cubicBezTo>
                    <a:pt x="323" y="1222"/>
                    <a:pt x="1113" y="3832"/>
                    <a:pt x="1828" y="3894"/>
                  </a:cubicBezTo>
                  <a:cubicBezTo>
                    <a:pt x="1940" y="3904"/>
                    <a:pt x="2053" y="3908"/>
                    <a:pt x="2167" y="3908"/>
                  </a:cubicBezTo>
                  <a:cubicBezTo>
                    <a:pt x="2966" y="3908"/>
                    <a:pt x="3801" y="3686"/>
                    <a:pt x="4512" y="3485"/>
                  </a:cubicBezTo>
                  <a:cubicBezTo>
                    <a:pt x="4890" y="3379"/>
                    <a:pt x="5308" y="3285"/>
                    <a:pt x="5621" y="3037"/>
                  </a:cubicBezTo>
                  <a:cubicBezTo>
                    <a:pt x="6109" y="2648"/>
                    <a:pt x="6002" y="1826"/>
                    <a:pt x="5228" y="1826"/>
                  </a:cubicBezTo>
                  <a:cubicBezTo>
                    <a:pt x="5115" y="1826"/>
                    <a:pt x="4988" y="1844"/>
                    <a:pt x="4847" y="1882"/>
                  </a:cubicBezTo>
                  <a:cubicBezTo>
                    <a:pt x="3654" y="2210"/>
                    <a:pt x="2808" y="2497"/>
                    <a:pt x="2283" y="2677"/>
                  </a:cubicBezTo>
                  <a:cubicBezTo>
                    <a:pt x="1900" y="2197"/>
                    <a:pt x="1304" y="1177"/>
                    <a:pt x="685" y="220"/>
                  </a:cubicBezTo>
                  <a:cubicBezTo>
                    <a:pt x="684" y="217"/>
                    <a:pt x="550" y="1"/>
                    <a:pt x="340"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8"/>
            <p:cNvSpPr/>
            <p:nvPr/>
          </p:nvSpPr>
          <p:spPr>
            <a:xfrm>
              <a:off x="7110643" y="11461549"/>
              <a:ext cx="23304" cy="40642"/>
            </a:xfrm>
            <a:custGeom>
              <a:rect b="b" l="l" r="r" t="t"/>
              <a:pathLst>
                <a:path extrusionOk="0" h="511" w="293">
                  <a:moveTo>
                    <a:pt x="19" y="0"/>
                  </a:moveTo>
                  <a:cubicBezTo>
                    <a:pt x="17" y="0"/>
                    <a:pt x="15" y="1"/>
                    <a:pt x="13" y="3"/>
                  </a:cubicBezTo>
                  <a:cubicBezTo>
                    <a:pt x="4" y="8"/>
                    <a:pt x="0" y="18"/>
                    <a:pt x="5" y="27"/>
                  </a:cubicBezTo>
                  <a:cubicBezTo>
                    <a:pt x="85" y="177"/>
                    <a:pt x="178" y="334"/>
                    <a:pt x="220" y="500"/>
                  </a:cubicBezTo>
                  <a:cubicBezTo>
                    <a:pt x="228" y="507"/>
                    <a:pt x="234" y="510"/>
                    <a:pt x="238" y="510"/>
                  </a:cubicBezTo>
                  <a:cubicBezTo>
                    <a:pt x="292" y="510"/>
                    <a:pt x="75" y="0"/>
                    <a:pt x="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8"/>
            <p:cNvSpPr/>
            <p:nvPr/>
          </p:nvSpPr>
          <p:spPr>
            <a:xfrm>
              <a:off x="6883486" y="11194384"/>
              <a:ext cx="100532" cy="110315"/>
            </a:xfrm>
            <a:custGeom>
              <a:rect b="b" l="l" r="r" t="t"/>
              <a:pathLst>
                <a:path extrusionOk="0" h="1387" w="1264">
                  <a:moveTo>
                    <a:pt x="524" y="0"/>
                  </a:moveTo>
                  <a:cubicBezTo>
                    <a:pt x="521" y="0"/>
                    <a:pt x="519" y="0"/>
                    <a:pt x="516" y="0"/>
                  </a:cubicBezTo>
                  <a:cubicBezTo>
                    <a:pt x="300" y="0"/>
                    <a:pt x="206" y="2"/>
                    <a:pt x="114" y="173"/>
                  </a:cubicBezTo>
                  <a:cubicBezTo>
                    <a:pt x="27" y="333"/>
                    <a:pt x="1" y="614"/>
                    <a:pt x="74" y="783"/>
                  </a:cubicBezTo>
                  <a:cubicBezTo>
                    <a:pt x="175" y="1017"/>
                    <a:pt x="352" y="1241"/>
                    <a:pt x="598" y="1345"/>
                  </a:cubicBezTo>
                  <a:cubicBezTo>
                    <a:pt x="663" y="1373"/>
                    <a:pt x="733" y="1386"/>
                    <a:pt x="802" y="1386"/>
                  </a:cubicBezTo>
                  <a:cubicBezTo>
                    <a:pt x="991" y="1386"/>
                    <a:pt x="1174" y="1283"/>
                    <a:pt x="1223" y="1074"/>
                  </a:cubicBezTo>
                  <a:cubicBezTo>
                    <a:pt x="1264" y="897"/>
                    <a:pt x="1228" y="708"/>
                    <a:pt x="1169" y="537"/>
                  </a:cubicBezTo>
                  <a:cubicBezTo>
                    <a:pt x="1130" y="419"/>
                    <a:pt x="1044" y="197"/>
                    <a:pt x="961" y="102"/>
                  </a:cubicBezTo>
                  <a:cubicBezTo>
                    <a:pt x="908" y="43"/>
                    <a:pt x="858" y="39"/>
                    <a:pt x="801" y="39"/>
                  </a:cubicBezTo>
                  <a:cubicBezTo>
                    <a:pt x="792" y="39"/>
                    <a:pt x="783" y="39"/>
                    <a:pt x="773" y="39"/>
                  </a:cubicBezTo>
                  <a:cubicBezTo>
                    <a:pt x="739" y="39"/>
                    <a:pt x="702" y="38"/>
                    <a:pt x="661" y="26"/>
                  </a:cubicBezTo>
                  <a:cubicBezTo>
                    <a:pt x="612" y="13"/>
                    <a:pt x="562" y="0"/>
                    <a:pt x="524"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8"/>
            <p:cNvSpPr/>
            <p:nvPr/>
          </p:nvSpPr>
          <p:spPr>
            <a:xfrm>
              <a:off x="6950615" y="11283386"/>
              <a:ext cx="30064" cy="21872"/>
            </a:xfrm>
            <a:custGeom>
              <a:rect b="b" l="l" r="r" t="t"/>
              <a:pathLst>
                <a:path extrusionOk="0" h="275" w="378">
                  <a:moveTo>
                    <a:pt x="356" y="0"/>
                  </a:moveTo>
                  <a:cubicBezTo>
                    <a:pt x="351" y="0"/>
                    <a:pt x="346" y="3"/>
                    <a:pt x="343" y="10"/>
                  </a:cubicBezTo>
                  <a:cubicBezTo>
                    <a:pt x="280" y="134"/>
                    <a:pt x="164" y="229"/>
                    <a:pt x="21" y="231"/>
                  </a:cubicBezTo>
                  <a:cubicBezTo>
                    <a:pt x="10" y="231"/>
                    <a:pt x="1" y="242"/>
                    <a:pt x="1" y="254"/>
                  </a:cubicBezTo>
                  <a:cubicBezTo>
                    <a:pt x="1" y="265"/>
                    <a:pt x="11" y="275"/>
                    <a:pt x="23" y="275"/>
                  </a:cubicBezTo>
                  <a:cubicBezTo>
                    <a:pt x="25" y="275"/>
                    <a:pt x="26" y="275"/>
                    <a:pt x="27" y="275"/>
                  </a:cubicBezTo>
                  <a:cubicBezTo>
                    <a:pt x="182" y="275"/>
                    <a:pt x="314" y="161"/>
                    <a:pt x="372" y="24"/>
                  </a:cubicBezTo>
                  <a:cubicBezTo>
                    <a:pt x="378" y="11"/>
                    <a:pt x="367" y="0"/>
                    <a:pt x="3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8"/>
            <p:cNvSpPr/>
            <p:nvPr/>
          </p:nvSpPr>
          <p:spPr>
            <a:xfrm>
              <a:off x="6797109" y="10559441"/>
              <a:ext cx="167660" cy="882202"/>
            </a:xfrm>
            <a:custGeom>
              <a:rect b="b" l="l" r="r" t="t"/>
              <a:pathLst>
                <a:path extrusionOk="0" fill="none" h="11092" w="2108">
                  <a:moveTo>
                    <a:pt x="0" y="0"/>
                  </a:moveTo>
                  <a:lnTo>
                    <a:pt x="2107" y="11091"/>
                  </a:lnTo>
                </a:path>
              </a:pathLst>
            </a:custGeom>
            <a:noFill/>
            <a:ln cap="rnd" cmpd="sng" w="38100">
              <a:solidFill>
                <a:schemeClr val="accent6"/>
              </a:solidFill>
              <a:prstDash val="solid"/>
              <a:miter lim="1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8"/>
            <p:cNvSpPr/>
            <p:nvPr/>
          </p:nvSpPr>
          <p:spPr>
            <a:xfrm>
              <a:off x="6521911" y="10601675"/>
              <a:ext cx="666901" cy="529703"/>
            </a:xfrm>
            <a:custGeom>
              <a:rect b="b" l="l" r="r" t="t"/>
              <a:pathLst>
                <a:path extrusionOk="0" h="6660" w="8385">
                  <a:moveTo>
                    <a:pt x="7387" y="0"/>
                  </a:moveTo>
                  <a:lnTo>
                    <a:pt x="0" y="1403"/>
                  </a:lnTo>
                  <a:lnTo>
                    <a:pt x="998" y="6660"/>
                  </a:lnTo>
                  <a:lnTo>
                    <a:pt x="8385" y="5257"/>
                  </a:lnTo>
                  <a:lnTo>
                    <a:pt x="73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8"/>
            <p:cNvSpPr/>
            <p:nvPr/>
          </p:nvSpPr>
          <p:spPr>
            <a:xfrm>
              <a:off x="6589677" y="10600879"/>
              <a:ext cx="599217" cy="529783"/>
            </a:xfrm>
            <a:custGeom>
              <a:rect b="b" l="l" r="r" t="t"/>
              <a:pathLst>
                <a:path extrusionOk="0" h="6661" w="7534">
                  <a:moveTo>
                    <a:pt x="6535" y="1"/>
                  </a:moveTo>
                  <a:lnTo>
                    <a:pt x="5530" y="192"/>
                  </a:lnTo>
                  <a:cubicBezTo>
                    <a:pt x="5363" y="1415"/>
                    <a:pt x="4460" y="5724"/>
                    <a:pt x="1" y="5888"/>
                  </a:cubicBezTo>
                  <a:lnTo>
                    <a:pt x="147" y="6660"/>
                  </a:lnTo>
                  <a:lnTo>
                    <a:pt x="7534" y="5258"/>
                  </a:lnTo>
                  <a:lnTo>
                    <a:pt x="6535" y="1"/>
                  </a:ln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8"/>
            <p:cNvSpPr/>
            <p:nvPr/>
          </p:nvSpPr>
          <p:spPr>
            <a:xfrm>
              <a:off x="6915778" y="11168376"/>
              <a:ext cx="55356" cy="64980"/>
            </a:xfrm>
            <a:custGeom>
              <a:rect b="b" l="l" r="r" t="t"/>
              <a:pathLst>
                <a:path extrusionOk="0" h="817" w="696">
                  <a:moveTo>
                    <a:pt x="152" y="0"/>
                  </a:moveTo>
                  <a:cubicBezTo>
                    <a:pt x="107" y="0"/>
                    <a:pt x="65" y="24"/>
                    <a:pt x="53" y="84"/>
                  </a:cubicBezTo>
                  <a:cubicBezTo>
                    <a:pt x="0" y="331"/>
                    <a:pt x="313" y="816"/>
                    <a:pt x="526" y="816"/>
                  </a:cubicBezTo>
                  <a:cubicBezTo>
                    <a:pt x="567" y="816"/>
                    <a:pt x="604" y="799"/>
                    <a:pt x="634" y="758"/>
                  </a:cubicBezTo>
                  <a:cubicBezTo>
                    <a:pt x="695" y="676"/>
                    <a:pt x="662" y="606"/>
                    <a:pt x="620" y="529"/>
                  </a:cubicBezTo>
                  <a:cubicBezTo>
                    <a:pt x="557" y="408"/>
                    <a:pt x="308" y="86"/>
                    <a:pt x="246" y="35"/>
                  </a:cubicBezTo>
                  <a:cubicBezTo>
                    <a:pt x="219" y="13"/>
                    <a:pt x="184" y="0"/>
                    <a:pt x="152"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8"/>
            <p:cNvSpPr/>
            <p:nvPr/>
          </p:nvSpPr>
          <p:spPr>
            <a:xfrm>
              <a:off x="6877123" y="11194782"/>
              <a:ext cx="76751" cy="75399"/>
            </a:xfrm>
            <a:custGeom>
              <a:rect b="b" l="l" r="r" t="t"/>
              <a:pathLst>
                <a:path extrusionOk="0" h="948" w="965">
                  <a:moveTo>
                    <a:pt x="430" y="0"/>
                  </a:moveTo>
                  <a:cubicBezTo>
                    <a:pt x="424" y="0"/>
                    <a:pt x="419" y="0"/>
                    <a:pt x="414" y="0"/>
                  </a:cubicBezTo>
                  <a:cubicBezTo>
                    <a:pt x="83" y="19"/>
                    <a:pt x="1" y="763"/>
                    <a:pt x="267" y="888"/>
                  </a:cubicBezTo>
                  <a:cubicBezTo>
                    <a:pt x="339" y="930"/>
                    <a:pt x="437" y="948"/>
                    <a:pt x="535" y="948"/>
                  </a:cubicBezTo>
                  <a:cubicBezTo>
                    <a:pt x="742" y="948"/>
                    <a:pt x="952" y="869"/>
                    <a:pt x="945" y="757"/>
                  </a:cubicBezTo>
                  <a:cubicBezTo>
                    <a:pt x="934" y="647"/>
                    <a:pt x="785" y="692"/>
                    <a:pt x="857" y="642"/>
                  </a:cubicBezTo>
                  <a:cubicBezTo>
                    <a:pt x="861" y="641"/>
                    <a:pt x="893" y="624"/>
                    <a:pt x="913" y="600"/>
                  </a:cubicBezTo>
                  <a:cubicBezTo>
                    <a:pt x="965" y="544"/>
                    <a:pt x="965" y="475"/>
                    <a:pt x="913" y="418"/>
                  </a:cubicBezTo>
                  <a:cubicBezTo>
                    <a:pt x="846" y="342"/>
                    <a:pt x="750" y="355"/>
                    <a:pt x="821" y="298"/>
                  </a:cubicBezTo>
                  <a:cubicBezTo>
                    <a:pt x="831" y="290"/>
                    <a:pt x="843" y="283"/>
                    <a:pt x="853" y="274"/>
                  </a:cubicBezTo>
                  <a:cubicBezTo>
                    <a:pt x="913" y="221"/>
                    <a:pt x="913" y="153"/>
                    <a:pt x="852" y="101"/>
                  </a:cubicBezTo>
                  <a:cubicBezTo>
                    <a:pt x="758" y="23"/>
                    <a:pt x="550" y="0"/>
                    <a:pt x="430"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8"/>
            <p:cNvSpPr/>
            <p:nvPr/>
          </p:nvSpPr>
          <p:spPr>
            <a:xfrm>
              <a:off x="6910528" y="11195975"/>
              <a:ext cx="56231" cy="74127"/>
            </a:xfrm>
            <a:custGeom>
              <a:rect b="b" l="l" r="r" t="t"/>
              <a:pathLst>
                <a:path extrusionOk="0" h="932" w="707">
                  <a:moveTo>
                    <a:pt x="437" y="585"/>
                  </a:moveTo>
                  <a:cubicBezTo>
                    <a:pt x="438" y="585"/>
                    <a:pt x="439" y="586"/>
                    <a:pt x="439" y="586"/>
                  </a:cubicBezTo>
                  <a:lnTo>
                    <a:pt x="439" y="586"/>
                  </a:lnTo>
                  <a:cubicBezTo>
                    <a:pt x="439" y="586"/>
                    <a:pt x="438" y="585"/>
                    <a:pt x="437" y="585"/>
                  </a:cubicBezTo>
                  <a:close/>
                  <a:moveTo>
                    <a:pt x="172" y="1"/>
                  </a:moveTo>
                  <a:cubicBezTo>
                    <a:pt x="163" y="1"/>
                    <a:pt x="155" y="6"/>
                    <a:pt x="154" y="15"/>
                  </a:cubicBezTo>
                  <a:cubicBezTo>
                    <a:pt x="150" y="25"/>
                    <a:pt x="158" y="35"/>
                    <a:pt x="168" y="37"/>
                  </a:cubicBezTo>
                  <a:cubicBezTo>
                    <a:pt x="253" y="60"/>
                    <a:pt x="469" y="67"/>
                    <a:pt x="447" y="193"/>
                  </a:cubicBezTo>
                  <a:cubicBezTo>
                    <a:pt x="437" y="230"/>
                    <a:pt x="411" y="259"/>
                    <a:pt x="384" y="297"/>
                  </a:cubicBezTo>
                  <a:cubicBezTo>
                    <a:pt x="376" y="308"/>
                    <a:pt x="379" y="321"/>
                    <a:pt x="390" y="327"/>
                  </a:cubicBezTo>
                  <a:cubicBezTo>
                    <a:pt x="525" y="400"/>
                    <a:pt x="577" y="477"/>
                    <a:pt x="431" y="578"/>
                  </a:cubicBezTo>
                  <a:cubicBezTo>
                    <a:pt x="430" y="580"/>
                    <a:pt x="423" y="584"/>
                    <a:pt x="421" y="585"/>
                  </a:cubicBezTo>
                  <a:cubicBezTo>
                    <a:pt x="410" y="590"/>
                    <a:pt x="405" y="614"/>
                    <a:pt x="421" y="621"/>
                  </a:cubicBezTo>
                  <a:cubicBezTo>
                    <a:pt x="707" y="781"/>
                    <a:pt x="328" y="902"/>
                    <a:pt x="113" y="902"/>
                  </a:cubicBezTo>
                  <a:cubicBezTo>
                    <a:pt x="76" y="902"/>
                    <a:pt x="44" y="899"/>
                    <a:pt x="21" y="891"/>
                  </a:cubicBezTo>
                  <a:cubicBezTo>
                    <a:pt x="20" y="891"/>
                    <a:pt x="19" y="891"/>
                    <a:pt x="18" y="891"/>
                  </a:cubicBezTo>
                  <a:cubicBezTo>
                    <a:pt x="3" y="891"/>
                    <a:pt x="0" y="915"/>
                    <a:pt x="16" y="918"/>
                  </a:cubicBezTo>
                  <a:cubicBezTo>
                    <a:pt x="64" y="926"/>
                    <a:pt x="115" y="931"/>
                    <a:pt x="165" y="931"/>
                  </a:cubicBezTo>
                  <a:cubicBezTo>
                    <a:pt x="293" y="931"/>
                    <a:pt x="423" y="899"/>
                    <a:pt x="520" y="815"/>
                  </a:cubicBezTo>
                  <a:cubicBezTo>
                    <a:pt x="603" y="743"/>
                    <a:pt x="542" y="647"/>
                    <a:pt x="467" y="601"/>
                  </a:cubicBezTo>
                  <a:lnTo>
                    <a:pt x="467" y="601"/>
                  </a:lnTo>
                  <a:cubicBezTo>
                    <a:pt x="612" y="496"/>
                    <a:pt x="577" y="382"/>
                    <a:pt x="435" y="301"/>
                  </a:cubicBezTo>
                  <a:lnTo>
                    <a:pt x="435" y="301"/>
                  </a:lnTo>
                  <a:cubicBezTo>
                    <a:pt x="455" y="273"/>
                    <a:pt x="479" y="242"/>
                    <a:pt x="488" y="203"/>
                  </a:cubicBezTo>
                  <a:cubicBezTo>
                    <a:pt x="520" y="36"/>
                    <a:pt x="282" y="20"/>
                    <a:pt x="174" y="1"/>
                  </a:cubicBezTo>
                  <a:cubicBezTo>
                    <a:pt x="173" y="1"/>
                    <a:pt x="173" y="1"/>
                    <a:pt x="1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8"/>
            <p:cNvSpPr/>
            <p:nvPr/>
          </p:nvSpPr>
          <p:spPr>
            <a:xfrm>
              <a:off x="6914187" y="11217768"/>
              <a:ext cx="30621" cy="7954"/>
            </a:xfrm>
            <a:custGeom>
              <a:rect b="b" l="l" r="r" t="t"/>
              <a:pathLst>
                <a:path extrusionOk="0" h="100" w="385">
                  <a:moveTo>
                    <a:pt x="363" y="0"/>
                  </a:moveTo>
                  <a:cubicBezTo>
                    <a:pt x="361" y="0"/>
                    <a:pt x="358" y="1"/>
                    <a:pt x="356" y="2"/>
                  </a:cubicBezTo>
                  <a:cubicBezTo>
                    <a:pt x="251" y="47"/>
                    <a:pt x="133" y="58"/>
                    <a:pt x="19" y="71"/>
                  </a:cubicBezTo>
                  <a:cubicBezTo>
                    <a:pt x="1" y="74"/>
                    <a:pt x="2" y="99"/>
                    <a:pt x="21" y="99"/>
                  </a:cubicBezTo>
                  <a:cubicBezTo>
                    <a:pt x="140" y="96"/>
                    <a:pt x="268" y="98"/>
                    <a:pt x="375" y="34"/>
                  </a:cubicBezTo>
                  <a:cubicBezTo>
                    <a:pt x="381" y="29"/>
                    <a:pt x="385" y="18"/>
                    <a:pt x="381" y="11"/>
                  </a:cubicBezTo>
                  <a:cubicBezTo>
                    <a:pt x="377" y="4"/>
                    <a:pt x="370" y="0"/>
                    <a:pt x="3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8"/>
            <p:cNvSpPr/>
            <p:nvPr/>
          </p:nvSpPr>
          <p:spPr>
            <a:xfrm>
              <a:off x="6918402" y="11240834"/>
              <a:ext cx="30541" cy="7874"/>
            </a:xfrm>
            <a:custGeom>
              <a:rect b="b" l="l" r="r" t="t"/>
              <a:pathLst>
                <a:path extrusionOk="0" h="99" w="384">
                  <a:moveTo>
                    <a:pt x="361" y="0"/>
                  </a:moveTo>
                  <a:cubicBezTo>
                    <a:pt x="359" y="0"/>
                    <a:pt x="357" y="1"/>
                    <a:pt x="354" y="1"/>
                  </a:cubicBezTo>
                  <a:cubicBezTo>
                    <a:pt x="250" y="47"/>
                    <a:pt x="132" y="58"/>
                    <a:pt x="18" y="71"/>
                  </a:cubicBezTo>
                  <a:cubicBezTo>
                    <a:pt x="0" y="73"/>
                    <a:pt x="2" y="99"/>
                    <a:pt x="20" y="99"/>
                  </a:cubicBezTo>
                  <a:cubicBezTo>
                    <a:pt x="139" y="97"/>
                    <a:pt x="266" y="98"/>
                    <a:pt x="373" y="34"/>
                  </a:cubicBezTo>
                  <a:cubicBezTo>
                    <a:pt x="379" y="29"/>
                    <a:pt x="383" y="19"/>
                    <a:pt x="379" y="11"/>
                  </a:cubicBezTo>
                  <a:cubicBezTo>
                    <a:pt x="375" y="4"/>
                    <a:pt x="368" y="0"/>
                    <a:pt x="3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7150093" y="11365150"/>
              <a:ext cx="277339" cy="207825"/>
            </a:xfrm>
            <a:custGeom>
              <a:rect b="b" l="l" r="r" t="t"/>
              <a:pathLst>
                <a:path extrusionOk="0" h="2613" w="3487">
                  <a:moveTo>
                    <a:pt x="3299" y="0"/>
                  </a:moveTo>
                  <a:cubicBezTo>
                    <a:pt x="2996" y="0"/>
                    <a:pt x="1507" y="324"/>
                    <a:pt x="696" y="664"/>
                  </a:cubicBezTo>
                  <a:cubicBezTo>
                    <a:pt x="485" y="753"/>
                    <a:pt x="275" y="846"/>
                    <a:pt x="72" y="957"/>
                  </a:cubicBezTo>
                  <a:cubicBezTo>
                    <a:pt x="7" y="992"/>
                    <a:pt x="0" y="1013"/>
                    <a:pt x="22" y="1077"/>
                  </a:cubicBezTo>
                  <a:cubicBezTo>
                    <a:pt x="79" y="1252"/>
                    <a:pt x="104" y="1436"/>
                    <a:pt x="161" y="1610"/>
                  </a:cubicBezTo>
                  <a:cubicBezTo>
                    <a:pt x="206" y="1748"/>
                    <a:pt x="223" y="1892"/>
                    <a:pt x="269" y="2030"/>
                  </a:cubicBezTo>
                  <a:cubicBezTo>
                    <a:pt x="291" y="2094"/>
                    <a:pt x="314" y="2158"/>
                    <a:pt x="323" y="2224"/>
                  </a:cubicBezTo>
                  <a:cubicBezTo>
                    <a:pt x="335" y="2316"/>
                    <a:pt x="370" y="2402"/>
                    <a:pt x="390" y="2491"/>
                  </a:cubicBezTo>
                  <a:cubicBezTo>
                    <a:pt x="404" y="2551"/>
                    <a:pt x="439" y="2581"/>
                    <a:pt x="499" y="2591"/>
                  </a:cubicBezTo>
                  <a:cubicBezTo>
                    <a:pt x="597" y="2605"/>
                    <a:pt x="706" y="2613"/>
                    <a:pt x="821" y="2613"/>
                  </a:cubicBezTo>
                  <a:cubicBezTo>
                    <a:pt x="933" y="2613"/>
                    <a:pt x="1051" y="2606"/>
                    <a:pt x="1171" y="2592"/>
                  </a:cubicBezTo>
                  <a:cubicBezTo>
                    <a:pt x="1749" y="2524"/>
                    <a:pt x="2374" y="2292"/>
                    <a:pt x="2562" y="1881"/>
                  </a:cubicBezTo>
                  <a:cubicBezTo>
                    <a:pt x="2782" y="1395"/>
                    <a:pt x="3487" y="535"/>
                    <a:pt x="3353" y="12"/>
                  </a:cubicBezTo>
                  <a:cubicBezTo>
                    <a:pt x="3351" y="4"/>
                    <a:pt x="3332" y="0"/>
                    <a:pt x="32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8"/>
            <p:cNvSpPr/>
            <p:nvPr/>
          </p:nvSpPr>
          <p:spPr>
            <a:xfrm>
              <a:off x="7150093" y="11417963"/>
              <a:ext cx="93135" cy="155014"/>
            </a:xfrm>
            <a:custGeom>
              <a:rect b="b" l="l" r="r" t="t"/>
              <a:pathLst>
                <a:path extrusionOk="0" h="1949" w="1171">
                  <a:moveTo>
                    <a:pt x="696" y="0"/>
                  </a:moveTo>
                  <a:cubicBezTo>
                    <a:pt x="484" y="90"/>
                    <a:pt x="274" y="182"/>
                    <a:pt x="72" y="293"/>
                  </a:cubicBezTo>
                  <a:cubicBezTo>
                    <a:pt x="7" y="327"/>
                    <a:pt x="0" y="347"/>
                    <a:pt x="22" y="413"/>
                  </a:cubicBezTo>
                  <a:cubicBezTo>
                    <a:pt x="79" y="588"/>
                    <a:pt x="104" y="772"/>
                    <a:pt x="161" y="946"/>
                  </a:cubicBezTo>
                  <a:cubicBezTo>
                    <a:pt x="206" y="1084"/>
                    <a:pt x="223" y="1228"/>
                    <a:pt x="269" y="1366"/>
                  </a:cubicBezTo>
                  <a:cubicBezTo>
                    <a:pt x="291" y="1430"/>
                    <a:pt x="314" y="1494"/>
                    <a:pt x="323" y="1560"/>
                  </a:cubicBezTo>
                  <a:cubicBezTo>
                    <a:pt x="335" y="1651"/>
                    <a:pt x="370" y="1738"/>
                    <a:pt x="390" y="1827"/>
                  </a:cubicBezTo>
                  <a:cubicBezTo>
                    <a:pt x="404" y="1887"/>
                    <a:pt x="439" y="1917"/>
                    <a:pt x="499" y="1927"/>
                  </a:cubicBezTo>
                  <a:cubicBezTo>
                    <a:pt x="597" y="1941"/>
                    <a:pt x="706" y="1949"/>
                    <a:pt x="821" y="1949"/>
                  </a:cubicBezTo>
                  <a:cubicBezTo>
                    <a:pt x="933" y="1949"/>
                    <a:pt x="1051" y="1942"/>
                    <a:pt x="1171" y="1928"/>
                  </a:cubicBezTo>
                  <a:cubicBezTo>
                    <a:pt x="1126" y="1747"/>
                    <a:pt x="953" y="1121"/>
                    <a:pt x="910" y="903"/>
                  </a:cubicBezTo>
                  <a:cubicBezTo>
                    <a:pt x="891" y="813"/>
                    <a:pt x="768" y="326"/>
                    <a:pt x="6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8"/>
            <p:cNvSpPr/>
            <p:nvPr/>
          </p:nvSpPr>
          <p:spPr>
            <a:xfrm>
              <a:off x="7174590" y="11359901"/>
              <a:ext cx="552450" cy="781988"/>
            </a:xfrm>
            <a:custGeom>
              <a:rect b="b" l="l" r="r" t="t"/>
              <a:pathLst>
                <a:path extrusionOk="0" h="9832" w="6946">
                  <a:moveTo>
                    <a:pt x="3576" y="0"/>
                  </a:moveTo>
                  <a:cubicBezTo>
                    <a:pt x="3548" y="0"/>
                    <a:pt x="3519" y="1"/>
                    <a:pt x="3491" y="1"/>
                  </a:cubicBezTo>
                  <a:cubicBezTo>
                    <a:pt x="3226" y="9"/>
                    <a:pt x="2826" y="93"/>
                    <a:pt x="2632" y="162"/>
                  </a:cubicBezTo>
                  <a:cubicBezTo>
                    <a:pt x="1183" y="683"/>
                    <a:pt x="1336" y="2666"/>
                    <a:pt x="1242" y="3611"/>
                  </a:cubicBezTo>
                  <a:cubicBezTo>
                    <a:pt x="1132" y="4730"/>
                    <a:pt x="808" y="6181"/>
                    <a:pt x="599" y="6752"/>
                  </a:cubicBezTo>
                  <a:cubicBezTo>
                    <a:pt x="421" y="7241"/>
                    <a:pt x="335" y="7404"/>
                    <a:pt x="223" y="7579"/>
                  </a:cubicBezTo>
                  <a:cubicBezTo>
                    <a:pt x="170" y="7662"/>
                    <a:pt x="110" y="7749"/>
                    <a:pt x="33" y="7876"/>
                  </a:cubicBezTo>
                  <a:cubicBezTo>
                    <a:pt x="0" y="7930"/>
                    <a:pt x="6" y="7965"/>
                    <a:pt x="59" y="8002"/>
                  </a:cubicBezTo>
                  <a:cubicBezTo>
                    <a:pt x="255" y="8144"/>
                    <a:pt x="577" y="8200"/>
                    <a:pt x="787" y="8246"/>
                  </a:cubicBezTo>
                  <a:cubicBezTo>
                    <a:pt x="992" y="8291"/>
                    <a:pt x="1186" y="8294"/>
                    <a:pt x="1563" y="8481"/>
                  </a:cubicBezTo>
                  <a:cubicBezTo>
                    <a:pt x="1710" y="8553"/>
                    <a:pt x="1776" y="8627"/>
                    <a:pt x="2028" y="8831"/>
                  </a:cubicBezTo>
                  <a:cubicBezTo>
                    <a:pt x="2858" y="9507"/>
                    <a:pt x="3831" y="9832"/>
                    <a:pt x="4708" y="9832"/>
                  </a:cubicBezTo>
                  <a:cubicBezTo>
                    <a:pt x="5070" y="9832"/>
                    <a:pt x="5415" y="9777"/>
                    <a:pt x="5726" y="9668"/>
                  </a:cubicBezTo>
                  <a:cubicBezTo>
                    <a:pt x="5982" y="9580"/>
                    <a:pt x="5761" y="8930"/>
                    <a:pt x="5762" y="8721"/>
                  </a:cubicBezTo>
                  <a:cubicBezTo>
                    <a:pt x="5772" y="7475"/>
                    <a:pt x="6148" y="6330"/>
                    <a:pt x="6438" y="5132"/>
                  </a:cubicBezTo>
                  <a:cubicBezTo>
                    <a:pt x="6517" y="4800"/>
                    <a:pt x="6578" y="4465"/>
                    <a:pt x="6634" y="4129"/>
                  </a:cubicBezTo>
                  <a:cubicBezTo>
                    <a:pt x="6676" y="3878"/>
                    <a:pt x="6713" y="3627"/>
                    <a:pt x="6754" y="3375"/>
                  </a:cubicBezTo>
                  <a:cubicBezTo>
                    <a:pt x="6845" y="2815"/>
                    <a:pt x="6946" y="2196"/>
                    <a:pt x="6741" y="1645"/>
                  </a:cubicBezTo>
                  <a:cubicBezTo>
                    <a:pt x="6544" y="1106"/>
                    <a:pt x="5048" y="0"/>
                    <a:pt x="35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8"/>
            <p:cNvSpPr/>
            <p:nvPr/>
          </p:nvSpPr>
          <p:spPr>
            <a:xfrm>
              <a:off x="7174670" y="11688309"/>
              <a:ext cx="527556" cy="453588"/>
            </a:xfrm>
            <a:custGeom>
              <a:rect b="b" l="l" r="r" t="t"/>
              <a:pathLst>
                <a:path extrusionOk="0" h="5703" w="6633">
                  <a:moveTo>
                    <a:pt x="6633" y="1"/>
                  </a:moveTo>
                  <a:lnTo>
                    <a:pt x="6633" y="1"/>
                  </a:lnTo>
                  <a:cubicBezTo>
                    <a:pt x="6546" y="98"/>
                    <a:pt x="6442" y="220"/>
                    <a:pt x="6375" y="310"/>
                  </a:cubicBezTo>
                  <a:cubicBezTo>
                    <a:pt x="5107" y="2044"/>
                    <a:pt x="5314" y="3389"/>
                    <a:pt x="4311" y="3816"/>
                  </a:cubicBezTo>
                  <a:cubicBezTo>
                    <a:pt x="4166" y="3878"/>
                    <a:pt x="4030" y="3904"/>
                    <a:pt x="3896" y="3904"/>
                  </a:cubicBezTo>
                  <a:cubicBezTo>
                    <a:pt x="3295" y="3904"/>
                    <a:pt x="2753" y="3377"/>
                    <a:pt x="1773" y="3166"/>
                  </a:cubicBezTo>
                  <a:cubicBezTo>
                    <a:pt x="1633" y="3136"/>
                    <a:pt x="1492" y="3122"/>
                    <a:pt x="1353" y="3122"/>
                  </a:cubicBezTo>
                  <a:cubicBezTo>
                    <a:pt x="924" y="3122"/>
                    <a:pt x="519" y="3257"/>
                    <a:pt x="223" y="3450"/>
                  </a:cubicBezTo>
                  <a:cubicBezTo>
                    <a:pt x="171" y="3533"/>
                    <a:pt x="110" y="3620"/>
                    <a:pt x="33" y="3747"/>
                  </a:cubicBezTo>
                  <a:cubicBezTo>
                    <a:pt x="0" y="3801"/>
                    <a:pt x="6" y="3836"/>
                    <a:pt x="59" y="3873"/>
                  </a:cubicBezTo>
                  <a:cubicBezTo>
                    <a:pt x="256" y="4015"/>
                    <a:pt x="577" y="4071"/>
                    <a:pt x="787" y="4117"/>
                  </a:cubicBezTo>
                  <a:cubicBezTo>
                    <a:pt x="992" y="4162"/>
                    <a:pt x="1186" y="4165"/>
                    <a:pt x="1563" y="4352"/>
                  </a:cubicBezTo>
                  <a:cubicBezTo>
                    <a:pt x="1710" y="4423"/>
                    <a:pt x="1776" y="4498"/>
                    <a:pt x="2028" y="4702"/>
                  </a:cubicBezTo>
                  <a:cubicBezTo>
                    <a:pt x="2858" y="5378"/>
                    <a:pt x="3831" y="5703"/>
                    <a:pt x="4709" y="5703"/>
                  </a:cubicBezTo>
                  <a:cubicBezTo>
                    <a:pt x="5070" y="5703"/>
                    <a:pt x="5415" y="5648"/>
                    <a:pt x="5726" y="5539"/>
                  </a:cubicBezTo>
                  <a:cubicBezTo>
                    <a:pt x="5982" y="5451"/>
                    <a:pt x="5761" y="4801"/>
                    <a:pt x="5762" y="4592"/>
                  </a:cubicBezTo>
                  <a:cubicBezTo>
                    <a:pt x="5771" y="3346"/>
                    <a:pt x="6147" y="2201"/>
                    <a:pt x="6437" y="1005"/>
                  </a:cubicBezTo>
                  <a:cubicBezTo>
                    <a:pt x="6516" y="672"/>
                    <a:pt x="6577" y="338"/>
                    <a:pt x="6633" y="1"/>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8"/>
            <p:cNvSpPr/>
            <p:nvPr/>
          </p:nvSpPr>
          <p:spPr>
            <a:xfrm>
              <a:off x="7278545" y="11431961"/>
              <a:ext cx="41994" cy="130915"/>
            </a:xfrm>
            <a:custGeom>
              <a:rect b="b" l="l" r="r" t="t"/>
              <a:pathLst>
                <a:path extrusionOk="0" h="1646" w="528">
                  <a:moveTo>
                    <a:pt x="504" y="1"/>
                  </a:moveTo>
                  <a:cubicBezTo>
                    <a:pt x="499" y="1"/>
                    <a:pt x="494" y="3"/>
                    <a:pt x="491" y="8"/>
                  </a:cubicBezTo>
                  <a:cubicBezTo>
                    <a:pt x="178" y="486"/>
                    <a:pt x="24" y="1056"/>
                    <a:pt x="2" y="1623"/>
                  </a:cubicBezTo>
                  <a:cubicBezTo>
                    <a:pt x="1" y="1638"/>
                    <a:pt x="12" y="1646"/>
                    <a:pt x="23" y="1646"/>
                  </a:cubicBezTo>
                  <a:cubicBezTo>
                    <a:pt x="33" y="1646"/>
                    <a:pt x="44" y="1639"/>
                    <a:pt x="44" y="1626"/>
                  </a:cubicBezTo>
                  <a:cubicBezTo>
                    <a:pt x="69" y="1068"/>
                    <a:pt x="218" y="502"/>
                    <a:pt x="518" y="27"/>
                  </a:cubicBezTo>
                  <a:cubicBezTo>
                    <a:pt x="528" y="14"/>
                    <a:pt x="516" y="1"/>
                    <a:pt x="5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8"/>
            <p:cNvSpPr/>
            <p:nvPr/>
          </p:nvSpPr>
          <p:spPr>
            <a:xfrm>
              <a:off x="7440402" y="11430609"/>
              <a:ext cx="168455" cy="50664"/>
            </a:xfrm>
            <a:custGeom>
              <a:rect b="b" l="l" r="r" t="t"/>
              <a:pathLst>
                <a:path extrusionOk="0" h="637" w="2118">
                  <a:moveTo>
                    <a:pt x="2093" y="0"/>
                  </a:moveTo>
                  <a:cubicBezTo>
                    <a:pt x="2087" y="0"/>
                    <a:pt x="2080" y="3"/>
                    <a:pt x="2076" y="8"/>
                  </a:cubicBezTo>
                  <a:cubicBezTo>
                    <a:pt x="1805" y="305"/>
                    <a:pt x="1451" y="543"/>
                    <a:pt x="1043" y="588"/>
                  </a:cubicBezTo>
                  <a:cubicBezTo>
                    <a:pt x="1000" y="593"/>
                    <a:pt x="954" y="596"/>
                    <a:pt x="907" y="596"/>
                  </a:cubicBezTo>
                  <a:cubicBezTo>
                    <a:pt x="559" y="596"/>
                    <a:pt x="147" y="449"/>
                    <a:pt x="34" y="109"/>
                  </a:cubicBezTo>
                  <a:cubicBezTo>
                    <a:pt x="32" y="101"/>
                    <a:pt x="24" y="95"/>
                    <a:pt x="17" y="95"/>
                  </a:cubicBezTo>
                  <a:cubicBezTo>
                    <a:pt x="17" y="95"/>
                    <a:pt x="16" y="95"/>
                    <a:pt x="15" y="95"/>
                  </a:cubicBezTo>
                  <a:cubicBezTo>
                    <a:pt x="6" y="96"/>
                    <a:pt x="0" y="105"/>
                    <a:pt x="2" y="115"/>
                  </a:cubicBezTo>
                  <a:cubicBezTo>
                    <a:pt x="27" y="221"/>
                    <a:pt x="96" y="307"/>
                    <a:pt x="172" y="377"/>
                  </a:cubicBezTo>
                  <a:cubicBezTo>
                    <a:pt x="377" y="556"/>
                    <a:pt x="639" y="636"/>
                    <a:pt x="904" y="636"/>
                  </a:cubicBezTo>
                  <a:cubicBezTo>
                    <a:pt x="1159" y="636"/>
                    <a:pt x="1417" y="562"/>
                    <a:pt x="1633" y="430"/>
                  </a:cubicBezTo>
                  <a:cubicBezTo>
                    <a:pt x="1815" y="330"/>
                    <a:pt x="1964" y="183"/>
                    <a:pt x="2108" y="37"/>
                  </a:cubicBezTo>
                  <a:cubicBezTo>
                    <a:pt x="2117" y="28"/>
                    <a:pt x="2117" y="14"/>
                    <a:pt x="2108" y="7"/>
                  </a:cubicBezTo>
                  <a:cubicBezTo>
                    <a:pt x="2104" y="2"/>
                    <a:pt x="2099" y="0"/>
                    <a:pt x="20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8"/>
            <p:cNvSpPr/>
            <p:nvPr/>
          </p:nvSpPr>
          <p:spPr>
            <a:xfrm>
              <a:off x="7349174" y="11360139"/>
              <a:ext cx="171000" cy="570823"/>
            </a:xfrm>
            <a:custGeom>
              <a:rect b="b" l="l" r="r" t="t"/>
              <a:pathLst>
                <a:path extrusionOk="0" h="7177" w="2150">
                  <a:moveTo>
                    <a:pt x="1215" y="1"/>
                  </a:moveTo>
                  <a:cubicBezTo>
                    <a:pt x="1215" y="1"/>
                    <a:pt x="1138" y="4"/>
                    <a:pt x="1040" y="14"/>
                  </a:cubicBezTo>
                  <a:cubicBezTo>
                    <a:pt x="548" y="90"/>
                    <a:pt x="537" y="86"/>
                    <a:pt x="501" y="208"/>
                  </a:cubicBezTo>
                  <a:cubicBezTo>
                    <a:pt x="0" y="1879"/>
                    <a:pt x="240" y="4033"/>
                    <a:pt x="758" y="5691"/>
                  </a:cubicBezTo>
                  <a:cubicBezTo>
                    <a:pt x="892" y="6125"/>
                    <a:pt x="1145" y="6791"/>
                    <a:pt x="1304" y="7069"/>
                  </a:cubicBezTo>
                  <a:cubicBezTo>
                    <a:pt x="1338" y="7126"/>
                    <a:pt x="1349" y="7176"/>
                    <a:pt x="1448" y="7176"/>
                  </a:cubicBezTo>
                  <a:cubicBezTo>
                    <a:pt x="1506" y="7176"/>
                    <a:pt x="1593" y="7160"/>
                    <a:pt x="1732" y="7118"/>
                  </a:cubicBezTo>
                  <a:cubicBezTo>
                    <a:pt x="2062" y="7018"/>
                    <a:pt x="2149" y="7043"/>
                    <a:pt x="2120" y="6975"/>
                  </a:cubicBezTo>
                  <a:cubicBezTo>
                    <a:pt x="1992" y="6667"/>
                    <a:pt x="1761" y="6317"/>
                    <a:pt x="1570" y="5667"/>
                  </a:cubicBezTo>
                  <a:cubicBezTo>
                    <a:pt x="1294" y="4731"/>
                    <a:pt x="1097" y="3654"/>
                    <a:pt x="1001" y="2767"/>
                  </a:cubicBezTo>
                  <a:cubicBezTo>
                    <a:pt x="955" y="1862"/>
                    <a:pt x="974" y="1934"/>
                    <a:pt x="973" y="1604"/>
                  </a:cubicBezTo>
                  <a:cubicBezTo>
                    <a:pt x="970" y="1231"/>
                    <a:pt x="1143" y="160"/>
                    <a:pt x="12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8"/>
            <p:cNvSpPr/>
            <p:nvPr/>
          </p:nvSpPr>
          <p:spPr>
            <a:xfrm>
              <a:off x="7370569" y="11388295"/>
              <a:ext cx="105543" cy="518171"/>
            </a:xfrm>
            <a:custGeom>
              <a:rect b="b" l="l" r="r" t="t"/>
              <a:pathLst>
                <a:path extrusionOk="0" h="6515" w="1327">
                  <a:moveTo>
                    <a:pt x="513" y="0"/>
                  </a:moveTo>
                  <a:cubicBezTo>
                    <a:pt x="506" y="0"/>
                    <a:pt x="499" y="3"/>
                    <a:pt x="496" y="11"/>
                  </a:cubicBezTo>
                  <a:cubicBezTo>
                    <a:pt x="355" y="548"/>
                    <a:pt x="288" y="1102"/>
                    <a:pt x="272" y="1656"/>
                  </a:cubicBezTo>
                  <a:cubicBezTo>
                    <a:pt x="233" y="3320"/>
                    <a:pt x="640" y="4973"/>
                    <a:pt x="1282" y="6500"/>
                  </a:cubicBezTo>
                  <a:cubicBezTo>
                    <a:pt x="1285" y="6509"/>
                    <a:pt x="1294" y="6514"/>
                    <a:pt x="1302" y="6514"/>
                  </a:cubicBezTo>
                  <a:cubicBezTo>
                    <a:pt x="1305" y="6514"/>
                    <a:pt x="1308" y="6514"/>
                    <a:pt x="1310" y="6512"/>
                  </a:cubicBezTo>
                  <a:cubicBezTo>
                    <a:pt x="1322" y="6507"/>
                    <a:pt x="1327" y="6494"/>
                    <a:pt x="1322" y="6484"/>
                  </a:cubicBezTo>
                  <a:cubicBezTo>
                    <a:pt x="488" y="4465"/>
                    <a:pt x="0" y="2179"/>
                    <a:pt x="530" y="20"/>
                  </a:cubicBezTo>
                  <a:cubicBezTo>
                    <a:pt x="534" y="7"/>
                    <a:pt x="524" y="0"/>
                    <a:pt x="5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8"/>
            <p:cNvSpPr/>
            <p:nvPr/>
          </p:nvSpPr>
          <p:spPr>
            <a:xfrm>
              <a:off x="7477228" y="11925091"/>
              <a:ext cx="297222" cy="429171"/>
            </a:xfrm>
            <a:custGeom>
              <a:rect b="b" l="l" r="r" t="t"/>
              <a:pathLst>
                <a:path extrusionOk="0" h="5396" w="3737">
                  <a:moveTo>
                    <a:pt x="2508" y="1"/>
                  </a:moveTo>
                  <a:cubicBezTo>
                    <a:pt x="2496" y="1"/>
                    <a:pt x="2481" y="7"/>
                    <a:pt x="2460" y="18"/>
                  </a:cubicBezTo>
                  <a:cubicBezTo>
                    <a:pt x="1840" y="352"/>
                    <a:pt x="1360" y="628"/>
                    <a:pt x="964" y="855"/>
                  </a:cubicBezTo>
                  <a:cubicBezTo>
                    <a:pt x="715" y="997"/>
                    <a:pt x="499" y="1121"/>
                    <a:pt x="305" y="1227"/>
                  </a:cubicBezTo>
                  <a:cubicBezTo>
                    <a:pt x="241" y="1261"/>
                    <a:pt x="180" y="1295"/>
                    <a:pt x="119" y="1326"/>
                  </a:cubicBezTo>
                  <a:cubicBezTo>
                    <a:pt x="0" y="1388"/>
                    <a:pt x="23" y="1449"/>
                    <a:pt x="119" y="2378"/>
                  </a:cubicBezTo>
                  <a:cubicBezTo>
                    <a:pt x="182" y="2986"/>
                    <a:pt x="297" y="3599"/>
                    <a:pt x="463" y="4188"/>
                  </a:cubicBezTo>
                  <a:cubicBezTo>
                    <a:pt x="552" y="4500"/>
                    <a:pt x="653" y="4837"/>
                    <a:pt x="847" y="5102"/>
                  </a:cubicBezTo>
                  <a:cubicBezTo>
                    <a:pt x="1005" y="5318"/>
                    <a:pt x="1307" y="5395"/>
                    <a:pt x="1613" y="5395"/>
                  </a:cubicBezTo>
                  <a:cubicBezTo>
                    <a:pt x="1795" y="5395"/>
                    <a:pt x="1978" y="5368"/>
                    <a:pt x="2133" y="5326"/>
                  </a:cubicBezTo>
                  <a:cubicBezTo>
                    <a:pt x="2172" y="5316"/>
                    <a:pt x="2217" y="5293"/>
                    <a:pt x="2266" y="5258"/>
                  </a:cubicBezTo>
                  <a:cubicBezTo>
                    <a:pt x="2749" y="4928"/>
                    <a:pt x="3726" y="3576"/>
                    <a:pt x="3733" y="3251"/>
                  </a:cubicBezTo>
                  <a:cubicBezTo>
                    <a:pt x="3736" y="3130"/>
                    <a:pt x="3724" y="2997"/>
                    <a:pt x="3701" y="2855"/>
                  </a:cubicBezTo>
                  <a:cubicBezTo>
                    <a:pt x="3670" y="2672"/>
                    <a:pt x="3620" y="2476"/>
                    <a:pt x="3557" y="2272"/>
                  </a:cubicBezTo>
                  <a:cubicBezTo>
                    <a:pt x="3486" y="2045"/>
                    <a:pt x="3398" y="1809"/>
                    <a:pt x="3302" y="1575"/>
                  </a:cubicBezTo>
                  <a:cubicBezTo>
                    <a:pt x="3062" y="989"/>
                    <a:pt x="2769" y="421"/>
                    <a:pt x="2556" y="44"/>
                  </a:cubicBezTo>
                  <a:cubicBezTo>
                    <a:pt x="2539" y="14"/>
                    <a:pt x="2526" y="1"/>
                    <a:pt x="25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8"/>
            <p:cNvSpPr/>
            <p:nvPr/>
          </p:nvSpPr>
          <p:spPr>
            <a:xfrm>
              <a:off x="7595738" y="12050441"/>
              <a:ext cx="164399" cy="153105"/>
            </a:xfrm>
            <a:custGeom>
              <a:rect b="b" l="l" r="r" t="t"/>
              <a:pathLst>
                <a:path extrusionOk="0" h="1925" w="2067">
                  <a:moveTo>
                    <a:pt x="1813" y="1"/>
                  </a:moveTo>
                  <a:cubicBezTo>
                    <a:pt x="1703" y="74"/>
                    <a:pt x="1503" y="219"/>
                    <a:pt x="1133" y="473"/>
                  </a:cubicBezTo>
                  <a:cubicBezTo>
                    <a:pt x="986" y="572"/>
                    <a:pt x="272" y="1043"/>
                    <a:pt x="46" y="1217"/>
                  </a:cubicBezTo>
                  <a:cubicBezTo>
                    <a:pt x="1" y="1250"/>
                    <a:pt x="15" y="1275"/>
                    <a:pt x="119" y="1623"/>
                  </a:cubicBezTo>
                  <a:cubicBezTo>
                    <a:pt x="184" y="1839"/>
                    <a:pt x="197" y="1925"/>
                    <a:pt x="234" y="1925"/>
                  </a:cubicBezTo>
                  <a:cubicBezTo>
                    <a:pt x="240" y="1925"/>
                    <a:pt x="246" y="1923"/>
                    <a:pt x="253" y="1920"/>
                  </a:cubicBezTo>
                  <a:cubicBezTo>
                    <a:pt x="255" y="1917"/>
                    <a:pt x="258" y="1915"/>
                    <a:pt x="261" y="1914"/>
                  </a:cubicBezTo>
                  <a:cubicBezTo>
                    <a:pt x="918" y="1479"/>
                    <a:pt x="780" y="1562"/>
                    <a:pt x="1119" y="1332"/>
                  </a:cubicBezTo>
                  <a:cubicBezTo>
                    <a:pt x="1673" y="956"/>
                    <a:pt x="1938" y="786"/>
                    <a:pt x="2067" y="696"/>
                  </a:cubicBezTo>
                  <a:cubicBezTo>
                    <a:pt x="1996" y="469"/>
                    <a:pt x="1909" y="233"/>
                    <a:pt x="18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8"/>
            <p:cNvSpPr/>
            <p:nvPr/>
          </p:nvSpPr>
          <p:spPr>
            <a:xfrm>
              <a:off x="7477228" y="11993015"/>
              <a:ext cx="180306" cy="361248"/>
            </a:xfrm>
            <a:custGeom>
              <a:rect b="b" l="l" r="r" t="t"/>
              <a:pathLst>
                <a:path extrusionOk="0" h="4542" w="2267">
                  <a:moveTo>
                    <a:pt x="962" y="1"/>
                  </a:moveTo>
                  <a:cubicBezTo>
                    <a:pt x="633" y="191"/>
                    <a:pt x="362" y="347"/>
                    <a:pt x="119" y="472"/>
                  </a:cubicBezTo>
                  <a:cubicBezTo>
                    <a:pt x="0" y="534"/>
                    <a:pt x="23" y="595"/>
                    <a:pt x="119" y="1524"/>
                  </a:cubicBezTo>
                  <a:cubicBezTo>
                    <a:pt x="182" y="2132"/>
                    <a:pt x="297" y="2745"/>
                    <a:pt x="463" y="3334"/>
                  </a:cubicBezTo>
                  <a:cubicBezTo>
                    <a:pt x="552" y="3646"/>
                    <a:pt x="653" y="3983"/>
                    <a:pt x="847" y="4248"/>
                  </a:cubicBezTo>
                  <a:cubicBezTo>
                    <a:pt x="1005" y="4464"/>
                    <a:pt x="1307" y="4541"/>
                    <a:pt x="1613" y="4541"/>
                  </a:cubicBezTo>
                  <a:cubicBezTo>
                    <a:pt x="1795" y="4541"/>
                    <a:pt x="1978" y="4514"/>
                    <a:pt x="2133" y="4472"/>
                  </a:cubicBezTo>
                  <a:cubicBezTo>
                    <a:pt x="2172" y="4462"/>
                    <a:pt x="2217" y="4439"/>
                    <a:pt x="2266" y="4404"/>
                  </a:cubicBezTo>
                  <a:cubicBezTo>
                    <a:pt x="2219" y="4241"/>
                    <a:pt x="2130" y="3959"/>
                    <a:pt x="1984" y="3470"/>
                  </a:cubicBezTo>
                  <a:cubicBezTo>
                    <a:pt x="1984" y="3467"/>
                    <a:pt x="1880" y="3120"/>
                    <a:pt x="1740" y="2643"/>
                  </a:cubicBezTo>
                  <a:cubicBezTo>
                    <a:pt x="1678" y="2427"/>
                    <a:pt x="1607" y="2187"/>
                    <a:pt x="1534" y="1939"/>
                  </a:cubicBezTo>
                  <a:cubicBezTo>
                    <a:pt x="1290" y="1113"/>
                    <a:pt x="1027" y="216"/>
                    <a:pt x="9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8"/>
            <p:cNvSpPr/>
            <p:nvPr/>
          </p:nvSpPr>
          <p:spPr>
            <a:xfrm>
              <a:off x="7514928" y="12113752"/>
              <a:ext cx="63946" cy="208382"/>
            </a:xfrm>
            <a:custGeom>
              <a:rect b="b" l="l" r="r" t="t"/>
              <a:pathLst>
                <a:path extrusionOk="0" h="2620" w="804">
                  <a:moveTo>
                    <a:pt x="20" y="0"/>
                  </a:moveTo>
                  <a:cubicBezTo>
                    <a:pt x="11" y="0"/>
                    <a:pt x="1" y="7"/>
                    <a:pt x="3" y="20"/>
                  </a:cubicBezTo>
                  <a:cubicBezTo>
                    <a:pt x="55" y="468"/>
                    <a:pt x="143" y="912"/>
                    <a:pt x="254" y="1351"/>
                  </a:cubicBezTo>
                  <a:cubicBezTo>
                    <a:pt x="374" y="1787"/>
                    <a:pt x="496" y="2233"/>
                    <a:pt x="757" y="2610"/>
                  </a:cubicBezTo>
                  <a:cubicBezTo>
                    <a:pt x="761" y="2617"/>
                    <a:pt x="767" y="2620"/>
                    <a:pt x="773" y="2620"/>
                  </a:cubicBezTo>
                  <a:cubicBezTo>
                    <a:pt x="788" y="2620"/>
                    <a:pt x="803" y="2601"/>
                    <a:pt x="790" y="2585"/>
                  </a:cubicBezTo>
                  <a:cubicBezTo>
                    <a:pt x="536" y="2215"/>
                    <a:pt x="415" y="1767"/>
                    <a:pt x="296" y="1340"/>
                  </a:cubicBezTo>
                  <a:cubicBezTo>
                    <a:pt x="182" y="904"/>
                    <a:pt x="91" y="461"/>
                    <a:pt x="35" y="15"/>
                  </a:cubicBezTo>
                  <a:cubicBezTo>
                    <a:pt x="34" y="5"/>
                    <a:pt x="27" y="0"/>
                    <a:pt x="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8"/>
            <p:cNvSpPr/>
            <p:nvPr/>
          </p:nvSpPr>
          <p:spPr>
            <a:xfrm>
              <a:off x="7598681" y="12015922"/>
              <a:ext cx="107770" cy="67525"/>
            </a:xfrm>
            <a:custGeom>
              <a:rect b="b" l="l" r="r" t="t"/>
              <a:pathLst>
                <a:path extrusionOk="0" h="849" w="1355">
                  <a:moveTo>
                    <a:pt x="1328" y="1"/>
                  </a:moveTo>
                  <a:cubicBezTo>
                    <a:pt x="1325" y="1"/>
                    <a:pt x="1322" y="1"/>
                    <a:pt x="1319" y="3"/>
                  </a:cubicBezTo>
                  <a:cubicBezTo>
                    <a:pt x="886" y="270"/>
                    <a:pt x="452" y="537"/>
                    <a:pt x="20" y="809"/>
                  </a:cubicBezTo>
                  <a:cubicBezTo>
                    <a:pt x="1" y="821"/>
                    <a:pt x="13" y="849"/>
                    <a:pt x="32" y="849"/>
                  </a:cubicBezTo>
                  <a:cubicBezTo>
                    <a:pt x="35" y="849"/>
                    <a:pt x="39" y="848"/>
                    <a:pt x="43" y="845"/>
                  </a:cubicBezTo>
                  <a:cubicBezTo>
                    <a:pt x="476" y="577"/>
                    <a:pt x="908" y="305"/>
                    <a:pt x="1338" y="31"/>
                  </a:cubicBezTo>
                  <a:cubicBezTo>
                    <a:pt x="1354" y="22"/>
                    <a:pt x="1343" y="1"/>
                    <a:pt x="13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8"/>
            <p:cNvSpPr/>
            <p:nvPr/>
          </p:nvSpPr>
          <p:spPr>
            <a:xfrm>
              <a:off x="7564878" y="12175791"/>
              <a:ext cx="26803" cy="92420"/>
            </a:xfrm>
            <a:custGeom>
              <a:rect b="b" l="l" r="r" t="t"/>
              <a:pathLst>
                <a:path extrusionOk="0" h="1162" w="337">
                  <a:moveTo>
                    <a:pt x="19" y="0"/>
                  </a:moveTo>
                  <a:cubicBezTo>
                    <a:pt x="10" y="0"/>
                    <a:pt x="1" y="7"/>
                    <a:pt x="3" y="18"/>
                  </a:cubicBezTo>
                  <a:cubicBezTo>
                    <a:pt x="47" y="405"/>
                    <a:pt x="125" y="792"/>
                    <a:pt x="293" y="1150"/>
                  </a:cubicBezTo>
                  <a:cubicBezTo>
                    <a:pt x="297" y="1158"/>
                    <a:pt x="304" y="1162"/>
                    <a:pt x="312" y="1162"/>
                  </a:cubicBezTo>
                  <a:cubicBezTo>
                    <a:pt x="315" y="1162"/>
                    <a:pt x="318" y="1161"/>
                    <a:pt x="321" y="1160"/>
                  </a:cubicBezTo>
                  <a:cubicBezTo>
                    <a:pt x="333" y="1155"/>
                    <a:pt x="337" y="1141"/>
                    <a:pt x="331" y="1131"/>
                  </a:cubicBezTo>
                  <a:cubicBezTo>
                    <a:pt x="170" y="781"/>
                    <a:pt x="86" y="396"/>
                    <a:pt x="35" y="15"/>
                  </a:cubicBezTo>
                  <a:cubicBezTo>
                    <a:pt x="34" y="5"/>
                    <a:pt x="26" y="0"/>
                    <a:pt x="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8"/>
            <p:cNvSpPr/>
            <p:nvPr/>
          </p:nvSpPr>
          <p:spPr>
            <a:xfrm>
              <a:off x="7477228" y="12022682"/>
              <a:ext cx="297063" cy="331581"/>
            </a:xfrm>
            <a:custGeom>
              <a:rect b="b" l="l" r="r" t="t"/>
              <a:pathLst>
                <a:path extrusionOk="0" h="4169" w="3735">
                  <a:moveTo>
                    <a:pt x="305" y="0"/>
                  </a:moveTo>
                  <a:cubicBezTo>
                    <a:pt x="241" y="34"/>
                    <a:pt x="180" y="68"/>
                    <a:pt x="119" y="99"/>
                  </a:cubicBezTo>
                  <a:cubicBezTo>
                    <a:pt x="0" y="161"/>
                    <a:pt x="23" y="222"/>
                    <a:pt x="119" y="1151"/>
                  </a:cubicBezTo>
                  <a:cubicBezTo>
                    <a:pt x="182" y="1759"/>
                    <a:pt x="297" y="2372"/>
                    <a:pt x="463" y="2961"/>
                  </a:cubicBezTo>
                  <a:cubicBezTo>
                    <a:pt x="552" y="3273"/>
                    <a:pt x="653" y="3610"/>
                    <a:pt x="847" y="3875"/>
                  </a:cubicBezTo>
                  <a:cubicBezTo>
                    <a:pt x="1005" y="4091"/>
                    <a:pt x="1307" y="4168"/>
                    <a:pt x="1613" y="4168"/>
                  </a:cubicBezTo>
                  <a:cubicBezTo>
                    <a:pt x="1795" y="4168"/>
                    <a:pt x="1978" y="4141"/>
                    <a:pt x="2133" y="4099"/>
                  </a:cubicBezTo>
                  <a:cubicBezTo>
                    <a:pt x="2172" y="4089"/>
                    <a:pt x="2217" y="4066"/>
                    <a:pt x="2266" y="4031"/>
                  </a:cubicBezTo>
                  <a:cubicBezTo>
                    <a:pt x="2749" y="3701"/>
                    <a:pt x="3726" y="2349"/>
                    <a:pt x="3732" y="2024"/>
                  </a:cubicBezTo>
                  <a:cubicBezTo>
                    <a:pt x="3734" y="1903"/>
                    <a:pt x="3723" y="1770"/>
                    <a:pt x="3698" y="1628"/>
                  </a:cubicBezTo>
                  <a:cubicBezTo>
                    <a:pt x="3108" y="1915"/>
                    <a:pt x="2882" y="2776"/>
                    <a:pt x="2261" y="2901"/>
                  </a:cubicBezTo>
                  <a:cubicBezTo>
                    <a:pt x="2207" y="2912"/>
                    <a:pt x="2156" y="2917"/>
                    <a:pt x="2107" y="2917"/>
                  </a:cubicBezTo>
                  <a:cubicBezTo>
                    <a:pt x="1092" y="2917"/>
                    <a:pt x="1136" y="667"/>
                    <a:pt x="305"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8"/>
            <p:cNvSpPr/>
            <p:nvPr/>
          </p:nvSpPr>
          <p:spPr>
            <a:xfrm>
              <a:off x="7467922" y="11940282"/>
              <a:ext cx="110633" cy="142924"/>
            </a:xfrm>
            <a:custGeom>
              <a:rect b="b" l="l" r="r" t="t"/>
              <a:pathLst>
                <a:path extrusionOk="0" h="1797" w="1391">
                  <a:moveTo>
                    <a:pt x="710" y="222"/>
                  </a:moveTo>
                  <a:cubicBezTo>
                    <a:pt x="698" y="222"/>
                    <a:pt x="683" y="225"/>
                    <a:pt x="661" y="229"/>
                  </a:cubicBezTo>
                  <a:cubicBezTo>
                    <a:pt x="475" y="271"/>
                    <a:pt x="289" y="312"/>
                    <a:pt x="104" y="355"/>
                  </a:cubicBezTo>
                  <a:cubicBezTo>
                    <a:pt x="13" y="375"/>
                    <a:pt x="0" y="359"/>
                    <a:pt x="24" y="481"/>
                  </a:cubicBezTo>
                  <a:cubicBezTo>
                    <a:pt x="272" y="1796"/>
                    <a:pt x="232" y="1739"/>
                    <a:pt x="337" y="1746"/>
                  </a:cubicBezTo>
                  <a:cubicBezTo>
                    <a:pt x="335" y="1746"/>
                    <a:pt x="349" y="1746"/>
                    <a:pt x="364" y="1747"/>
                  </a:cubicBezTo>
                  <a:cubicBezTo>
                    <a:pt x="1390" y="1724"/>
                    <a:pt x="1266" y="1772"/>
                    <a:pt x="1138" y="1397"/>
                  </a:cubicBezTo>
                  <a:cubicBezTo>
                    <a:pt x="656" y="0"/>
                    <a:pt x="858" y="587"/>
                    <a:pt x="761" y="284"/>
                  </a:cubicBezTo>
                  <a:cubicBezTo>
                    <a:pt x="746" y="237"/>
                    <a:pt x="738" y="222"/>
                    <a:pt x="710" y="22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8"/>
            <p:cNvSpPr/>
            <p:nvPr/>
          </p:nvSpPr>
          <p:spPr>
            <a:xfrm>
              <a:off x="7499180" y="11982039"/>
              <a:ext cx="21952" cy="78103"/>
            </a:xfrm>
            <a:custGeom>
              <a:rect b="b" l="l" r="r" t="t"/>
              <a:pathLst>
                <a:path extrusionOk="0" h="982" w="276">
                  <a:moveTo>
                    <a:pt x="20" y="0"/>
                  </a:moveTo>
                  <a:cubicBezTo>
                    <a:pt x="10" y="0"/>
                    <a:pt x="0" y="8"/>
                    <a:pt x="3" y="20"/>
                  </a:cubicBezTo>
                  <a:cubicBezTo>
                    <a:pt x="63" y="338"/>
                    <a:pt x="124" y="657"/>
                    <a:pt x="232" y="967"/>
                  </a:cubicBezTo>
                  <a:cubicBezTo>
                    <a:pt x="236" y="976"/>
                    <a:pt x="243" y="981"/>
                    <a:pt x="251" y="981"/>
                  </a:cubicBezTo>
                  <a:cubicBezTo>
                    <a:pt x="254" y="981"/>
                    <a:pt x="256" y="981"/>
                    <a:pt x="259" y="980"/>
                  </a:cubicBezTo>
                  <a:cubicBezTo>
                    <a:pt x="270" y="976"/>
                    <a:pt x="276" y="964"/>
                    <a:pt x="272" y="953"/>
                  </a:cubicBezTo>
                  <a:cubicBezTo>
                    <a:pt x="168" y="647"/>
                    <a:pt x="104" y="329"/>
                    <a:pt x="36" y="14"/>
                  </a:cubicBezTo>
                  <a:cubicBezTo>
                    <a:pt x="35" y="4"/>
                    <a:pt x="27" y="0"/>
                    <a:pt x="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8"/>
            <p:cNvSpPr/>
            <p:nvPr/>
          </p:nvSpPr>
          <p:spPr>
            <a:xfrm>
              <a:off x="7450981" y="11915467"/>
              <a:ext cx="83512" cy="56152"/>
            </a:xfrm>
            <a:custGeom>
              <a:rect b="b" l="l" r="r" t="t"/>
              <a:pathLst>
                <a:path extrusionOk="0" h="706" w="1050">
                  <a:moveTo>
                    <a:pt x="849" y="88"/>
                  </a:moveTo>
                  <a:cubicBezTo>
                    <a:pt x="858" y="88"/>
                    <a:pt x="866" y="91"/>
                    <a:pt x="875" y="96"/>
                  </a:cubicBezTo>
                  <a:cubicBezTo>
                    <a:pt x="887" y="103"/>
                    <a:pt x="895" y="115"/>
                    <a:pt x="897" y="128"/>
                  </a:cubicBezTo>
                  <a:lnTo>
                    <a:pt x="956" y="408"/>
                  </a:lnTo>
                  <a:cubicBezTo>
                    <a:pt x="961" y="420"/>
                    <a:pt x="957" y="434"/>
                    <a:pt x="950" y="445"/>
                  </a:cubicBezTo>
                  <a:cubicBezTo>
                    <a:pt x="942" y="456"/>
                    <a:pt x="931" y="464"/>
                    <a:pt x="917" y="466"/>
                  </a:cubicBezTo>
                  <a:lnTo>
                    <a:pt x="213" y="615"/>
                  </a:lnTo>
                  <a:cubicBezTo>
                    <a:pt x="210" y="616"/>
                    <a:pt x="207" y="616"/>
                    <a:pt x="203" y="616"/>
                  </a:cubicBezTo>
                  <a:cubicBezTo>
                    <a:pt x="180" y="616"/>
                    <a:pt x="159" y="601"/>
                    <a:pt x="155" y="577"/>
                  </a:cubicBezTo>
                  <a:lnTo>
                    <a:pt x="95" y="297"/>
                  </a:lnTo>
                  <a:cubicBezTo>
                    <a:pt x="91" y="285"/>
                    <a:pt x="94" y="271"/>
                    <a:pt x="101" y="260"/>
                  </a:cubicBezTo>
                  <a:cubicBezTo>
                    <a:pt x="109" y="249"/>
                    <a:pt x="121" y="241"/>
                    <a:pt x="134" y="239"/>
                  </a:cubicBezTo>
                  <a:lnTo>
                    <a:pt x="838" y="90"/>
                  </a:lnTo>
                  <a:cubicBezTo>
                    <a:pt x="842" y="88"/>
                    <a:pt x="845" y="88"/>
                    <a:pt x="849" y="88"/>
                  </a:cubicBezTo>
                  <a:close/>
                  <a:moveTo>
                    <a:pt x="848" y="0"/>
                  </a:moveTo>
                  <a:cubicBezTo>
                    <a:pt x="839" y="0"/>
                    <a:pt x="829" y="1"/>
                    <a:pt x="819" y="3"/>
                  </a:cubicBezTo>
                  <a:lnTo>
                    <a:pt x="115" y="152"/>
                  </a:lnTo>
                  <a:cubicBezTo>
                    <a:pt x="79" y="160"/>
                    <a:pt x="48" y="182"/>
                    <a:pt x="27" y="213"/>
                  </a:cubicBezTo>
                  <a:cubicBezTo>
                    <a:pt x="7" y="244"/>
                    <a:pt x="1" y="281"/>
                    <a:pt x="8" y="317"/>
                  </a:cubicBezTo>
                  <a:lnTo>
                    <a:pt x="67" y="596"/>
                  </a:lnTo>
                  <a:cubicBezTo>
                    <a:pt x="74" y="632"/>
                    <a:pt x="96" y="663"/>
                    <a:pt x="127" y="683"/>
                  </a:cubicBezTo>
                  <a:cubicBezTo>
                    <a:pt x="150" y="698"/>
                    <a:pt x="176" y="706"/>
                    <a:pt x="203" y="706"/>
                  </a:cubicBezTo>
                  <a:cubicBezTo>
                    <a:pt x="212" y="706"/>
                    <a:pt x="222" y="704"/>
                    <a:pt x="232" y="703"/>
                  </a:cubicBezTo>
                  <a:lnTo>
                    <a:pt x="936" y="554"/>
                  </a:lnTo>
                  <a:cubicBezTo>
                    <a:pt x="972" y="547"/>
                    <a:pt x="1003" y="524"/>
                    <a:pt x="1023" y="493"/>
                  </a:cubicBezTo>
                  <a:cubicBezTo>
                    <a:pt x="1044" y="462"/>
                    <a:pt x="1050" y="425"/>
                    <a:pt x="1043" y="389"/>
                  </a:cubicBezTo>
                  <a:lnTo>
                    <a:pt x="983" y="110"/>
                  </a:lnTo>
                  <a:cubicBezTo>
                    <a:pt x="970" y="45"/>
                    <a:pt x="912" y="0"/>
                    <a:pt x="8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8"/>
            <p:cNvSpPr/>
            <p:nvPr/>
          </p:nvSpPr>
          <p:spPr>
            <a:xfrm>
              <a:off x="7449470" y="11301282"/>
              <a:ext cx="155252" cy="142447"/>
            </a:xfrm>
            <a:custGeom>
              <a:rect b="b" l="l" r="r" t="t"/>
              <a:pathLst>
                <a:path extrusionOk="0" h="1791" w="1952">
                  <a:moveTo>
                    <a:pt x="1023" y="1"/>
                  </a:moveTo>
                  <a:cubicBezTo>
                    <a:pt x="709" y="1"/>
                    <a:pt x="427" y="198"/>
                    <a:pt x="407" y="610"/>
                  </a:cubicBezTo>
                  <a:cubicBezTo>
                    <a:pt x="396" y="836"/>
                    <a:pt x="143" y="1284"/>
                    <a:pt x="120" y="1338"/>
                  </a:cubicBezTo>
                  <a:cubicBezTo>
                    <a:pt x="0" y="1633"/>
                    <a:pt x="492" y="1771"/>
                    <a:pt x="685" y="1787"/>
                  </a:cubicBezTo>
                  <a:cubicBezTo>
                    <a:pt x="718" y="1789"/>
                    <a:pt x="751" y="1791"/>
                    <a:pt x="784" y="1791"/>
                  </a:cubicBezTo>
                  <a:cubicBezTo>
                    <a:pt x="1000" y="1791"/>
                    <a:pt x="1216" y="1734"/>
                    <a:pt x="1409" y="1638"/>
                  </a:cubicBezTo>
                  <a:cubicBezTo>
                    <a:pt x="1578" y="1556"/>
                    <a:pt x="1952" y="1328"/>
                    <a:pt x="1883" y="1154"/>
                  </a:cubicBezTo>
                  <a:cubicBezTo>
                    <a:pt x="1730" y="766"/>
                    <a:pt x="1891" y="647"/>
                    <a:pt x="1753" y="422"/>
                  </a:cubicBezTo>
                  <a:cubicBezTo>
                    <a:pt x="1583" y="145"/>
                    <a:pt x="1292" y="1"/>
                    <a:pt x="1023"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8"/>
            <p:cNvSpPr/>
            <p:nvPr/>
          </p:nvSpPr>
          <p:spPr>
            <a:xfrm>
              <a:off x="7472058" y="11301282"/>
              <a:ext cx="100135" cy="87488"/>
            </a:xfrm>
            <a:custGeom>
              <a:rect b="b" l="l" r="r" t="t"/>
              <a:pathLst>
                <a:path extrusionOk="0" h="1100" w="1259">
                  <a:moveTo>
                    <a:pt x="739" y="0"/>
                  </a:moveTo>
                  <a:cubicBezTo>
                    <a:pt x="426" y="0"/>
                    <a:pt x="143" y="197"/>
                    <a:pt x="124" y="608"/>
                  </a:cubicBezTo>
                  <a:cubicBezTo>
                    <a:pt x="123" y="628"/>
                    <a:pt x="122" y="647"/>
                    <a:pt x="118" y="668"/>
                  </a:cubicBezTo>
                  <a:cubicBezTo>
                    <a:pt x="103" y="751"/>
                    <a:pt x="67" y="850"/>
                    <a:pt x="26" y="947"/>
                  </a:cubicBezTo>
                  <a:cubicBezTo>
                    <a:pt x="16" y="968"/>
                    <a:pt x="9" y="986"/>
                    <a:pt x="0" y="1004"/>
                  </a:cubicBezTo>
                  <a:cubicBezTo>
                    <a:pt x="174" y="1072"/>
                    <a:pt x="326" y="1100"/>
                    <a:pt x="460" y="1100"/>
                  </a:cubicBezTo>
                  <a:cubicBezTo>
                    <a:pt x="1026" y="1100"/>
                    <a:pt x="1255" y="611"/>
                    <a:pt x="1255" y="611"/>
                  </a:cubicBezTo>
                  <a:lnTo>
                    <a:pt x="1258" y="186"/>
                  </a:lnTo>
                  <a:cubicBezTo>
                    <a:pt x="1229" y="162"/>
                    <a:pt x="1197" y="140"/>
                    <a:pt x="1165" y="120"/>
                  </a:cubicBezTo>
                  <a:cubicBezTo>
                    <a:pt x="1031" y="41"/>
                    <a:pt x="882" y="0"/>
                    <a:pt x="739" y="0"/>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8"/>
            <p:cNvSpPr/>
            <p:nvPr/>
          </p:nvSpPr>
          <p:spPr>
            <a:xfrm>
              <a:off x="7428313" y="11120733"/>
              <a:ext cx="235901" cy="240752"/>
            </a:xfrm>
            <a:custGeom>
              <a:rect b="b" l="l" r="r" t="t"/>
              <a:pathLst>
                <a:path extrusionOk="0" h="3027" w="2966">
                  <a:moveTo>
                    <a:pt x="1626" y="0"/>
                  </a:moveTo>
                  <a:cubicBezTo>
                    <a:pt x="1055" y="0"/>
                    <a:pt x="501" y="476"/>
                    <a:pt x="281" y="1109"/>
                  </a:cubicBezTo>
                  <a:cubicBezTo>
                    <a:pt x="0" y="1915"/>
                    <a:pt x="109" y="2773"/>
                    <a:pt x="868" y="2983"/>
                  </a:cubicBezTo>
                  <a:cubicBezTo>
                    <a:pt x="975" y="3012"/>
                    <a:pt x="1087" y="3027"/>
                    <a:pt x="1201" y="3027"/>
                  </a:cubicBezTo>
                  <a:cubicBezTo>
                    <a:pt x="1803" y="3027"/>
                    <a:pt x="2447" y="2623"/>
                    <a:pt x="2684" y="1946"/>
                  </a:cubicBezTo>
                  <a:cubicBezTo>
                    <a:pt x="2965" y="1140"/>
                    <a:pt x="2645" y="324"/>
                    <a:pt x="1991" y="69"/>
                  </a:cubicBezTo>
                  <a:cubicBezTo>
                    <a:pt x="1870" y="22"/>
                    <a:pt x="1748" y="0"/>
                    <a:pt x="1626"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8"/>
            <p:cNvSpPr/>
            <p:nvPr/>
          </p:nvSpPr>
          <p:spPr>
            <a:xfrm>
              <a:off x="7466411" y="11191044"/>
              <a:ext cx="30701" cy="18611"/>
            </a:xfrm>
            <a:custGeom>
              <a:rect b="b" l="l" r="r" t="t"/>
              <a:pathLst>
                <a:path extrusionOk="0" h="234" w="386">
                  <a:moveTo>
                    <a:pt x="124" y="0"/>
                  </a:moveTo>
                  <a:cubicBezTo>
                    <a:pt x="93" y="0"/>
                    <a:pt x="65" y="11"/>
                    <a:pt x="49" y="37"/>
                  </a:cubicBezTo>
                  <a:cubicBezTo>
                    <a:pt x="1" y="117"/>
                    <a:pt x="160" y="234"/>
                    <a:pt x="260" y="234"/>
                  </a:cubicBezTo>
                  <a:cubicBezTo>
                    <a:pt x="286" y="234"/>
                    <a:pt x="307" y="226"/>
                    <a:pt x="321" y="209"/>
                  </a:cubicBezTo>
                  <a:cubicBezTo>
                    <a:pt x="385" y="126"/>
                    <a:pt x="231" y="0"/>
                    <a:pt x="1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8"/>
            <p:cNvSpPr/>
            <p:nvPr/>
          </p:nvSpPr>
          <p:spPr>
            <a:xfrm>
              <a:off x="7538392" y="11212280"/>
              <a:ext cx="26565" cy="14873"/>
            </a:xfrm>
            <a:custGeom>
              <a:rect b="b" l="l" r="r" t="t"/>
              <a:pathLst>
                <a:path extrusionOk="0" h="187" w="334">
                  <a:moveTo>
                    <a:pt x="159" y="1"/>
                  </a:moveTo>
                  <a:cubicBezTo>
                    <a:pt x="81" y="1"/>
                    <a:pt x="5" y="31"/>
                    <a:pt x="2" y="97"/>
                  </a:cubicBezTo>
                  <a:cubicBezTo>
                    <a:pt x="0" y="156"/>
                    <a:pt x="83" y="186"/>
                    <a:pt x="165" y="186"/>
                  </a:cubicBezTo>
                  <a:cubicBezTo>
                    <a:pt x="241" y="186"/>
                    <a:pt x="316" y="161"/>
                    <a:pt x="324" y="109"/>
                  </a:cubicBezTo>
                  <a:cubicBezTo>
                    <a:pt x="333" y="39"/>
                    <a:pt x="245" y="1"/>
                    <a:pt x="1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8"/>
            <p:cNvSpPr/>
            <p:nvPr/>
          </p:nvSpPr>
          <p:spPr>
            <a:xfrm>
              <a:off x="7466650" y="11218961"/>
              <a:ext cx="14794" cy="16225"/>
            </a:xfrm>
            <a:custGeom>
              <a:rect b="b" l="l" r="r" t="t"/>
              <a:pathLst>
                <a:path extrusionOk="0" h="204" w="186">
                  <a:moveTo>
                    <a:pt x="95" y="1"/>
                  </a:moveTo>
                  <a:cubicBezTo>
                    <a:pt x="69" y="1"/>
                    <a:pt x="43" y="13"/>
                    <a:pt x="27" y="37"/>
                  </a:cubicBezTo>
                  <a:cubicBezTo>
                    <a:pt x="12" y="60"/>
                    <a:pt x="4" y="90"/>
                    <a:pt x="2" y="116"/>
                  </a:cubicBezTo>
                  <a:cubicBezTo>
                    <a:pt x="1" y="161"/>
                    <a:pt x="22" y="193"/>
                    <a:pt x="57" y="202"/>
                  </a:cubicBezTo>
                  <a:cubicBezTo>
                    <a:pt x="63" y="203"/>
                    <a:pt x="68" y="203"/>
                    <a:pt x="74" y="203"/>
                  </a:cubicBezTo>
                  <a:cubicBezTo>
                    <a:pt x="141" y="203"/>
                    <a:pt x="185" y="113"/>
                    <a:pt x="166" y="53"/>
                  </a:cubicBezTo>
                  <a:cubicBezTo>
                    <a:pt x="156" y="18"/>
                    <a:pt x="126" y="1"/>
                    <a:pt x="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8"/>
            <p:cNvSpPr/>
            <p:nvPr/>
          </p:nvSpPr>
          <p:spPr>
            <a:xfrm>
              <a:off x="7536085" y="11235266"/>
              <a:ext cx="14714" cy="16225"/>
            </a:xfrm>
            <a:custGeom>
              <a:rect b="b" l="l" r="r" t="t"/>
              <a:pathLst>
                <a:path extrusionOk="0" h="204" w="185">
                  <a:moveTo>
                    <a:pt x="93" y="1"/>
                  </a:moveTo>
                  <a:cubicBezTo>
                    <a:pt x="67" y="1"/>
                    <a:pt x="39" y="14"/>
                    <a:pt x="24" y="39"/>
                  </a:cubicBezTo>
                  <a:cubicBezTo>
                    <a:pt x="9" y="63"/>
                    <a:pt x="0" y="94"/>
                    <a:pt x="0" y="121"/>
                  </a:cubicBezTo>
                  <a:cubicBezTo>
                    <a:pt x="1" y="166"/>
                    <a:pt x="24" y="198"/>
                    <a:pt x="60" y="203"/>
                  </a:cubicBezTo>
                  <a:cubicBezTo>
                    <a:pt x="64" y="204"/>
                    <a:pt x="69" y="204"/>
                    <a:pt x="73" y="204"/>
                  </a:cubicBezTo>
                  <a:cubicBezTo>
                    <a:pt x="142" y="204"/>
                    <a:pt x="184" y="111"/>
                    <a:pt x="164" y="49"/>
                  </a:cubicBezTo>
                  <a:cubicBezTo>
                    <a:pt x="152" y="17"/>
                    <a:pt x="123" y="1"/>
                    <a:pt x="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8"/>
            <p:cNvSpPr/>
            <p:nvPr/>
          </p:nvSpPr>
          <p:spPr>
            <a:xfrm>
              <a:off x="7533461" y="11269626"/>
              <a:ext cx="43347" cy="31257"/>
            </a:xfrm>
            <a:custGeom>
              <a:rect b="b" l="l" r="r" t="t"/>
              <a:pathLst>
                <a:path extrusionOk="0" h="393" w="545">
                  <a:moveTo>
                    <a:pt x="226" y="0"/>
                  </a:moveTo>
                  <a:cubicBezTo>
                    <a:pt x="139" y="0"/>
                    <a:pt x="62" y="40"/>
                    <a:pt x="32" y="124"/>
                  </a:cubicBezTo>
                  <a:cubicBezTo>
                    <a:pt x="1" y="212"/>
                    <a:pt x="85" y="338"/>
                    <a:pt x="203" y="374"/>
                  </a:cubicBezTo>
                  <a:cubicBezTo>
                    <a:pt x="242" y="386"/>
                    <a:pt x="281" y="392"/>
                    <a:pt x="318" y="392"/>
                  </a:cubicBezTo>
                  <a:cubicBezTo>
                    <a:pt x="411" y="392"/>
                    <a:pt x="491" y="352"/>
                    <a:pt x="516" y="265"/>
                  </a:cubicBezTo>
                  <a:cubicBezTo>
                    <a:pt x="545" y="181"/>
                    <a:pt x="466" y="58"/>
                    <a:pt x="326" y="16"/>
                  </a:cubicBezTo>
                  <a:cubicBezTo>
                    <a:pt x="292" y="6"/>
                    <a:pt x="258" y="0"/>
                    <a:pt x="226" y="0"/>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8"/>
            <p:cNvSpPr/>
            <p:nvPr/>
          </p:nvSpPr>
          <p:spPr>
            <a:xfrm>
              <a:off x="7431097" y="11243220"/>
              <a:ext cx="42949" cy="30860"/>
            </a:xfrm>
            <a:custGeom>
              <a:rect b="b" l="l" r="r" t="t"/>
              <a:pathLst>
                <a:path extrusionOk="0" h="388" w="540">
                  <a:moveTo>
                    <a:pt x="248" y="1"/>
                  </a:moveTo>
                  <a:cubicBezTo>
                    <a:pt x="134" y="1"/>
                    <a:pt x="42" y="60"/>
                    <a:pt x="28" y="134"/>
                  </a:cubicBezTo>
                  <a:cubicBezTo>
                    <a:pt x="0" y="258"/>
                    <a:pt x="110" y="353"/>
                    <a:pt x="247" y="382"/>
                  </a:cubicBezTo>
                  <a:cubicBezTo>
                    <a:pt x="264" y="386"/>
                    <a:pt x="282" y="387"/>
                    <a:pt x="299" y="387"/>
                  </a:cubicBezTo>
                  <a:cubicBezTo>
                    <a:pt x="404" y="387"/>
                    <a:pt x="505" y="326"/>
                    <a:pt x="519" y="246"/>
                  </a:cubicBezTo>
                  <a:cubicBezTo>
                    <a:pt x="539" y="124"/>
                    <a:pt x="443" y="35"/>
                    <a:pt x="314" y="7"/>
                  </a:cubicBezTo>
                  <a:cubicBezTo>
                    <a:pt x="292" y="3"/>
                    <a:pt x="269" y="1"/>
                    <a:pt x="248" y="1"/>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8"/>
            <p:cNvSpPr/>
            <p:nvPr/>
          </p:nvSpPr>
          <p:spPr>
            <a:xfrm>
              <a:off x="7488761" y="11220791"/>
              <a:ext cx="23542" cy="49630"/>
            </a:xfrm>
            <a:custGeom>
              <a:rect b="b" l="l" r="r" t="t"/>
              <a:pathLst>
                <a:path extrusionOk="0" h="624" w="296">
                  <a:moveTo>
                    <a:pt x="288" y="1"/>
                  </a:moveTo>
                  <a:cubicBezTo>
                    <a:pt x="250" y="1"/>
                    <a:pt x="95" y="295"/>
                    <a:pt x="80" y="317"/>
                  </a:cubicBezTo>
                  <a:cubicBezTo>
                    <a:pt x="1" y="448"/>
                    <a:pt x="40" y="535"/>
                    <a:pt x="170" y="603"/>
                  </a:cubicBezTo>
                  <a:cubicBezTo>
                    <a:pt x="185" y="612"/>
                    <a:pt x="201" y="617"/>
                    <a:pt x="216" y="622"/>
                  </a:cubicBezTo>
                  <a:cubicBezTo>
                    <a:pt x="218" y="623"/>
                    <a:pt x="220" y="623"/>
                    <a:pt x="222" y="623"/>
                  </a:cubicBezTo>
                  <a:cubicBezTo>
                    <a:pt x="239" y="623"/>
                    <a:pt x="247" y="596"/>
                    <a:pt x="229" y="588"/>
                  </a:cubicBezTo>
                  <a:cubicBezTo>
                    <a:pt x="184" y="565"/>
                    <a:pt x="123" y="533"/>
                    <a:pt x="93" y="489"/>
                  </a:cubicBezTo>
                  <a:cubicBezTo>
                    <a:pt x="67" y="446"/>
                    <a:pt x="90" y="389"/>
                    <a:pt x="117" y="338"/>
                  </a:cubicBezTo>
                  <a:cubicBezTo>
                    <a:pt x="172" y="231"/>
                    <a:pt x="232" y="124"/>
                    <a:pt x="296" y="21"/>
                  </a:cubicBezTo>
                  <a:cubicBezTo>
                    <a:pt x="296" y="7"/>
                    <a:pt x="293" y="1"/>
                    <a:pt x="2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8"/>
            <p:cNvSpPr/>
            <p:nvPr/>
          </p:nvSpPr>
          <p:spPr>
            <a:xfrm>
              <a:off x="7604566" y="11276785"/>
              <a:ext cx="13044" cy="10340"/>
            </a:xfrm>
            <a:custGeom>
              <a:rect b="b" l="l" r="r" t="t"/>
              <a:pathLst>
                <a:path extrusionOk="0" h="130" w="164">
                  <a:moveTo>
                    <a:pt x="139" y="0"/>
                  </a:moveTo>
                  <a:cubicBezTo>
                    <a:pt x="136" y="0"/>
                    <a:pt x="132" y="1"/>
                    <a:pt x="129" y="4"/>
                  </a:cubicBezTo>
                  <a:cubicBezTo>
                    <a:pt x="94" y="32"/>
                    <a:pt x="50" y="63"/>
                    <a:pt x="13" y="89"/>
                  </a:cubicBezTo>
                  <a:cubicBezTo>
                    <a:pt x="5" y="96"/>
                    <a:pt x="1" y="108"/>
                    <a:pt x="7" y="118"/>
                  </a:cubicBezTo>
                  <a:cubicBezTo>
                    <a:pt x="11" y="125"/>
                    <a:pt x="19" y="129"/>
                    <a:pt x="26" y="129"/>
                  </a:cubicBezTo>
                  <a:cubicBezTo>
                    <a:pt x="30" y="129"/>
                    <a:pt x="34" y="128"/>
                    <a:pt x="37" y="126"/>
                  </a:cubicBezTo>
                  <a:cubicBezTo>
                    <a:pt x="83" y="99"/>
                    <a:pt x="118" y="68"/>
                    <a:pt x="154" y="29"/>
                  </a:cubicBezTo>
                  <a:cubicBezTo>
                    <a:pt x="164" y="17"/>
                    <a:pt x="152" y="0"/>
                    <a:pt x="1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8"/>
            <p:cNvSpPr/>
            <p:nvPr/>
          </p:nvSpPr>
          <p:spPr>
            <a:xfrm>
              <a:off x="7474444" y="11284659"/>
              <a:ext cx="50346" cy="25610"/>
            </a:xfrm>
            <a:custGeom>
              <a:rect b="b" l="l" r="r" t="t"/>
              <a:pathLst>
                <a:path extrusionOk="0" h="322" w="633">
                  <a:moveTo>
                    <a:pt x="317" y="1"/>
                  </a:moveTo>
                  <a:cubicBezTo>
                    <a:pt x="252" y="1"/>
                    <a:pt x="187" y="18"/>
                    <a:pt x="132" y="56"/>
                  </a:cubicBezTo>
                  <a:cubicBezTo>
                    <a:pt x="0" y="148"/>
                    <a:pt x="58" y="265"/>
                    <a:pt x="128" y="265"/>
                  </a:cubicBezTo>
                  <a:cubicBezTo>
                    <a:pt x="167" y="265"/>
                    <a:pt x="216" y="247"/>
                    <a:pt x="277" y="247"/>
                  </a:cubicBezTo>
                  <a:cubicBezTo>
                    <a:pt x="321" y="247"/>
                    <a:pt x="370" y="256"/>
                    <a:pt x="426" y="286"/>
                  </a:cubicBezTo>
                  <a:cubicBezTo>
                    <a:pt x="462" y="306"/>
                    <a:pt x="494" y="322"/>
                    <a:pt x="526" y="322"/>
                  </a:cubicBezTo>
                  <a:cubicBezTo>
                    <a:pt x="549" y="322"/>
                    <a:pt x="572" y="313"/>
                    <a:pt x="596" y="291"/>
                  </a:cubicBezTo>
                  <a:cubicBezTo>
                    <a:pt x="633" y="254"/>
                    <a:pt x="611" y="189"/>
                    <a:pt x="591" y="149"/>
                  </a:cubicBezTo>
                  <a:cubicBezTo>
                    <a:pt x="541" y="54"/>
                    <a:pt x="430" y="1"/>
                    <a:pt x="3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8"/>
            <p:cNvSpPr/>
            <p:nvPr/>
          </p:nvSpPr>
          <p:spPr>
            <a:xfrm>
              <a:off x="7398646" y="11057024"/>
              <a:ext cx="173068" cy="162092"/>
            </a:xfrm>
            <a:custGeom>
              <a:rect b="b" l="l" r="r" t="t"/>
              <a:pathLst>
                <a:path extrusionOk="0" h="2038" w="2176">
                  <a:moveTo>
                    <a:pt x="1562" y="0"/>
                  </a:moveTo>
                  <a:cubicBezTo>
                    <a:pt x="1351" y="0"/>
                    <a:pt x="1195" y="110"/>
                    <a:pt x="1108" y="288"/>
                  </a:cubicBezTo>
                  <a:cubicBezTo>
                    <a:pt x="1064" y="381"/>
                    <a:pt x="994" y="377"/>
                    <a:pt x="921" y="385"/>
                  </a:cubicBezTo>
                  <a:cubicBezTo>
                    <a:pt x="785" y="398"/>
                    <a:pt x="572" y="475"/>
                    <a:pt x="506" y="594"/>
                  </a:cubicBezTo>
                  <a:cubicBezTo>
                    <a:pt x="361" y="853"/>
                    <a:pt x="422" y="964"/>
                    <a:pt x="435" y="1083"/>
                  </a:cubicBezTo>
                  <a:cubicBezTo>
                    <a:pt x="455" y="1270"/>
                    <a:pt x="328" y="1280"/>
                    <a:pt x="225" y="1413"/>
                  </a:cubicBezTo>
                  <a:cubicBezTo>
                    <a:pt x="1" y="1705"/>
                    <a:pt x="247" y="2037"/>
                    <a:pt x="464" y="2037"/>
                  </a:cubicBezTo>
                  <a:cubicBezTo>
                    <a:pt x="536" y="2037"/>
                    <a:pt x="606" y="1999"/>
                    <a:pt x="653" y="1910"/>
                  </a:cubicBezTo>
                  <a:cubicBezTo>
                    <a:pt x="790" y="1648"/>
                    <a:pt x="839" y="1510"/>
                    <a:pt x="1082" y="1231"/>
                  </a:cubicBezTo>
                  <a:cubicBezTo>
                    <a:pt x="1333" y="942"/>
                    <a:pt x="1660" y="1052"/>
                    <a:pt x="1793" y="991"/>
                  </a:cubicBezTo>
                  <a:cubicBezTo>
                    <a:pt x="1965" y="914"/>
                    <a:pt x="2088" y="790"/>
                    <a:pt x="2144" y="607"/>
                  </a:cubicBezTo>
                  <a:cubicBezTo>
                    <a:pt x="2171" y="546"/>
                    <a:pt x="2175" y="484"/>
                    <a:pt x="2155" y="423"/>
                  </a:cubicBezTo>
                  <a:cubicBezTo>
                    <a:pt x="2079" y="194"/>
                    <a:pt x="1938" y="59"/>
                    <a:pt x="1688" y="13"/>
                  </a:cubicBezTo>
                  <a:cubicBezTo>
                    <a:pt x="1644" y="4"/>
                    <a:pt x="1602" y="0"/>
                    <a:pt x="15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8"/>
            <p:cNvSpPr/>
            <p:nvPr/>
          </p:nvSpPr>
          <p:spPr>
            <a:xfrm>
              <a:off x="7444379" y="11088839"/>
              <a:ext cx="65298" cy="72536"/>
            </a:xfrm>
            <a:custGeom>
              <a:rect b="b" l="l" r="r" t="t"/>
              <a:pathLst>
                <a:path extrusionOk="0" h="912" w="821">
                  <a:moveTo>
                    <a:pt x="795" y="1"/>
                  </a:moveTo>
                  <a:cubicBezTo>
                    <a:pt x="791" y="1"/>
                    <a:pt x="787" y="2"/>
                    <a:pt x="784" y="7"/>
                  </a:cubicBezTo>
                  <a:cubicBezTo>
                    <a:pt x="722" y="90"/>
                    <a:pt x="644" y="164"/>
                    <a:pt x="551" y="202"/>
                  </a:cubicBezTo>
                  <a:cubicBezTo>
                    <a:pt x="408" y="261"/>
                    <a:pt x="227" y="290"/>
                    <a:pt x="126" y="427"/>
                  </a:cubicBezTo>
                  <a:cubicBezTo>
                    <a:pt x="37" y="552"/>
                    <a:pt x="125" y="771"/>
                    <a:pt x="22" y="870"/>
                  </a:cubicBezTo>
                  <a:cubicBezTo>
                    <a:pt x="1" y="882"/>
                    <a:pt x="13" y="911"/>
                    <a:pt x="32" y="911"/>
                  </a:cubicBezTo>
                  <a:cubicBezTo>
                    <a:pt x="35" y="911"/>
                    <a:pt x="39" y="910"/>
                    <a:pt x="42" y="908"/>
                  </a:cubicBezTo>
                  <a:cubicBezTo>
                    <a:pt x="141" y="836"/>
                    <a:pt x="109" y="696"/>
                    <a:pt x="125" y="592"/>
                  </a:cubicBezTo>
                  <a:cubicBezTo>
                    <a:pt x="122" y="351"/>
                    <a:pt x="389" y="318"/>
                    <a:pt x="566" y="238"/>
                  </a:cubicBezTo>
                  <a:cubicBezTo>
                    <a:pt x="669" y="193"/>
                    <a:pt x="748" y="114"/>
                    <a:pt x="810" y="26"/>
                  </a:cubicBezTo>
                  <a:cubicBezTo>
                    <a:pt x="820" y="14"/>
                    <a:pt x="807" y="1"/>
                    <a:pt x="795" y="1"/>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8"/>
            <p:cNvSpPr/>
            <p:nvPr/>
          </p:nvSpPr>
          <p:spPr>
            <a:xfrm>
              <a:off x="7526779" y="11077067"/>
              <a:ext cx="208223" cy="347091"/>
            </a:xfrm>
            <a:custGeom>
              <a:rect b="b" l="l" r="r" t="t"/>
              <a:pathLst>
                <a:path extrusionOk="0" h="4364" w="2618">
                  <a:moveTo>
                    <a:pt x="911" y="1"/>
                  </a:moveTo>
                  <a:cubicBezTo>
                    <a:pt x="887" y="1"/>
                    <a:pt x="862" y="2"/>
                    <a:pt x="836" y="5"/>
                  </a:cubicBezTo>
                  <a:cubicBezTo>
                    <a:pt x="736" y="16"/>
                    <a:pt x="646" y="56"/>
                    <a:pt x="558" y="96"/>
                  </a:cubicBezTo>
                  <a:cubicBezTo>
                    <a:pt x="132" y="286"/>
                    <a:pt x="0" y="743"/>
                    <a:pt x="272" y="1108"/>
                  </a:cubicBezTo>
                  <a:cubicBezTo>
                    <a:pt x="485" y="1391"/>
                    <a:pt x="733" y="1112"/>
                    <a:pt x="717" y="1911"/>
                  </a:cubicBezTo>
                  <a:cubicBezTo>
                    <a:pt x="709" y="2275"/>
                    <a:pt x="913" y="2284"/>
                    <a:pt x="1134" y="2373"/>
                  </a:cubicBezTo>
                  <a:cubicBezTo>
                    <a:pt x="1235" y="2413"/>
                    <a:pt x="1332" y="2549"/>
                    <a:pt x="1294" y="2660"/>
                  </a:cubicBezTo>
                  <a:cubicBezTo>
                    <a:pt x="1236" y="2839"/>
                    <a:pt x="826" y="2853"/>
                    <a:pt x="711" y="2958"/>
                  </a:cubicBezTo>
                  <a:cubicBezTo>
                    <a:pt x="609" y="3050"/>
                    <a:pt x="526" y="3250"/>
                    <a:pt x="609" y="3370"/>
                  </a:cubicBezTo>
                  <a:cubicBezTo>
                    <a:pt x="668" y="3456"/>
                    <a:pt x="750" y="3483"/>
                    <a:pt x="795" y="3582"/>
                  </a:cubicBezTo>
                  <a:cubicBezTo>
                    <a:pt x="863" y="3732"/>
                    <a:pt x="762" y="3887"/>
                    <a:pt x="810" y="4037"/>
                  </a:cubicBezTo>
                  <a:cubicBezTo>
                    <a:pt x="875" y="4239"/>
                    <a:pt x="1118" y="4364"/>
                    <a:pt x="1348" y="4364"/>
                  </a:cubicBezTo>
                  <a:cubicBezTo>
                    <a:pt x="1457" y="4364"/>
                    <a:pt x="1562" y="4336"/>
                    <a:pt x="1645" y="4276"/>
                  </a:cubicBezTo>
                  <a:cubicBezTo>
                    <a:pt x="1852" y="4127"/>
                    <a:pt x="1851" y="3954"/>
                    <a:pt x="1836" y="3695"/>
                  </a:cubicBezTo>
                  <a:cubicBezTo>
                    <a:pt x="1826" y="3515"/>
                    <a:pt x="1987" y="3537"/>
                    <a:pt x="2089" y="3497"/>
                  </a:cubicBezTo>
                  <a:cubicBezTo>
                    <a:pt x="2312" y="3410"/>
                    <a:pt x="2412" y="3220"/>
                    <a:pt x="2357" y="2988"/>
                  </a:cubicBezTo>
                  <a:cubicBezTo>
                    <a:pt x="2342" y="2927"/>
                    <a:pt x="2322" y="2869"/>
                    <a:pt x="2304" y="2809"/>
                  </a:cubicBezTo>
                  <a:cubicBezTo>
                    <a:pt x="2188" y="2427"/>
                    <a:pt x="2339" y="2481"/>
                    <a:pt x="2495" y="2165"/>
                  </a:cubicBezTo>
                  <a:cubicBezTo>
                    <a:pt x="2618" y="1919"/>
                    <a:pt x="2547" y="1672"/>
                    <a:pt x="2399" y="1521"/>
                  </a:cubicBezTo>
                  <a:cubicBezTo>
                    <a:pt x="2255" y="1376"/>
                    <a:pt x="2263" y="1377"/>
                    <a:pt x="2273" y="1185"/>
                  </a:cubicBezTo>
                  <a:cubicBezTo>
                    <a:pt x="2288" y="859"/>
                    <a:pt x="2187" y="500"/>
                    <a:pt x="1859" y="443"/>
                  </a:cubicBezTo>
                  <a:cubicBezTo>
                    <a:pt x="1726" y="421"/>
                    <a:pt x="1560" y="435"/>
                    <a:pt x="1386" y="263"/>
                  </a:cubicBezTo>
                  <a:cubicBezTo>
                    <a:pt x="1254" y="130"/>
                    <a:pt x="1141" y="1"/>
                    <a:pt x="9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8"/>
            <p:cNvSpPr/>
            <p:nvPr/>
          </p:nvSpPr>
          <p:spPr>
            <a:xfrm>
              <a:off x="7533938" y="11087884"/>
              <a:ext cx="32371" cy="49312"/>
            </a:xfrm>
            <a:custGeom>
              <a:rect b="b" l="l" r="r" t="t"/>
              <a:pathLst>
                <a:path extrusionOk="0" h="620" w="407">
                  <a:moveTo>
                    <a:pt x="390" y="0"/>
                  </a:moveTo>
                  <a:cubicBezTo>
                    <a:pt x="386" y="0"/>
                    <a:pt x="383" y="1"/>
                    <a:pt x="380" y="3"/>
                  </a:cubicBezTo>
                  <a:cubicBezTo>
                    <a:pt x="283" y="76"/>
                    <a:pt x="202" y="164"/>
                    <a:pt x="134" y="263"/>
                  </a:cubicBezTo>
                  <a:cubicBezTo>
                    <a:pt x="66" y="362"/>
                    <a:pt x="21" y="476"/>
                    <a:pt x="3" y="595"/>
                  </a:cubicBezTo>
                  <a:cubicBezTo>
                    <a:pt x="1" y="607"/>
                    <a:pt x="8" y="616"/>
                    <a:pt x="20" y="619"/>
                  </a:cubicBezTo>
                  <a:cubicBezTo>
                    <a:pt x="21" y="620"/>
                    <a:pt x="22" y="620"/>
                    <a:pt x="22" y="620"/>
                  </a:cubicBezTo>
                  <a:cubicBezTo>
                    <a:pt x="33" y="620"/>
                    <a:pt x="43" y="612"/>
                    <a:pt x="44" y="600"/>
                  </a:cubicBezTo>
                  <a:cubicBezTo>
                    <a:pt x="80" y="374"/>
                    <a:pt x="224" y="173"/>
                    <a:pt x="397" y="29"/>
                  </a:cubicBezTo>
                  <a:cubicBezTo>
                    <a:pt x="405" y="24"/>
                    <a:pt x="406" y="14"/>
                    <a:pt x="402" y="7"/>
                  </a:cubicBezTo>
                  <a:cubicBezTo>
                    <a:pt x="399" y="2"/>
                    <a:pt x="394" y="0"/>
                    <a:pt x="390"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8"/>
            <p:cNvSpPr/>
            <p:nvPr/>
          </p:nvSpPr>
          <p:spPr>
            <a:xfrm>
              <a:off x="7659288" y="11140697"/>
              <a:ext cx="51539" cy="199474"/>
            </a:xfrm>
            <a:custGeom>
              <a:rect b="b" l="l" r="r" t="t"/>
              <a:pathLst>
                <a:path extrusionOk="0" h="2508" w="648">
                  <a:moveTo>
                    <a:pt x="155" y="1"/>
                  </a:moveTo>
                  <a:cubicBezTo>
                    <a:pt x="142" y="1"/>
                    <a:pt x="132" y="20"/>
                    <a:pt x="146" y="30"/>
                  </a:cubicBezTo>
                  <a:cubicBezTo>
                    <a:pt x="313" y="149"/>
                    <a:pt x="211" y="338"/>
                    <a:pt x="179" y="499"/>
                  </a:cubicBezTo>
                  <a:cubicBezTo>
                    <a:pt x="134" y="711"/>
                    <a:pt x="326" y="811"/>
                    <a:pt x="468" y="917"/>
                  </a:cubicBezTo>
                  <a:cubicBezTo>
                    <a:pt x="511" y="952"/>
                    <a:pt x="551" y="994"/>
                    <a:pt x="567" y="1043"/>
                  </a:cubicBezTo>
                  <a:cubicBezTo>
                    <a:pt x="582" y="1090"/>
                    <a:pt x="564" y="1145"/>
                    <a:pt x="544" y="1197"/>
                  </a:cubicBezTo>
                  <a:cubicBezTo>
                    <a:pt x="473" y="1350"/>
                    <a:pt x="319" y="1483"/>
                    <a:pt x="303" y="1665"/>
                  </a:cubicBezTo>
                  <a:cubicBezTo>
                    <a:pt x="273" y="1894"/>
                    <a:pt x="388" y="2133"/>
                    <a:pt x="295" y="2351"/>
                  </a:cubicBezTo>
                  <a:cubicBezTo>
                    <a:pt x="272" y="2399"/>
                    <a:pt x="233" y="2439"/>
                    <a:pt x="186" y="2467"/>
                  </a:cubicBezTo>
                  <a:cubicBezTo>
                    <a:pt x="175" y="2474"/>
                    <a:pt x="171" y="2486"/>
                    <a:pt x="177" y="2497"/>
                  </a:cubicBezTo>
                  <a:cubicBezTo>
                    <a:pt x="182" y="2504"/>
                    <a:pt x="190" y="2508"/>
                    <a:pt x="197" y="2508"/>
                  </a:cubicBezTo>
                  <a:cubicBezTo>
                    <a:pt x="200" y="2508"/>
                    <a:pt x="204" y="2507"/>
                    <a:pt x="207" y="2505"/>
                  </a:cubicBezTo>
                  <a:cubicBezTo>
                    <a:pt x="260" y="2472"/>
                    <a:pt x="306" y="2426"/>
                    <a:pt x="333" y="2369"/>
                  </a:cubicBezTo>
                  <a:cubicBezTo>
                    <a:pt x="458" y="2095"/>
                    <a:pt x="246" y="1777"/>
                    <a:pt x="396" y="1512"/>
                  </a:cubicBezTo>
                  <a:cubicBezTo>
                    <a:pt x="462" y="1389"/>
                    <a:pt x="581" y="1276"/>
                    <a:pt x="611" y="1127"/>
                  </a:cubicBezTo>
                  <a:cubicBezTo>
                    <a:pt x="648" y="958"/>
                    <a:pt x="463" y="863"/>
                    <a:pt x="351" y="781"/>
                  </a:cubicBezTo>
                  <a:cubicBezTo>
                    <a:pt x="1" y="566"/>
                    <a:pt x="467" y="236"/>
                    <a:pt x="165" y="5"/>
                  </a:cubicBezTo>
                  <a:cubicBezTo>
                    <a:pt x="162" y="2"/>
                    <a:pt x="158" y="1"/>
                    <a:pt x="155" y="1"/>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8"/>
            <p:cNvSpPr/>
            <p:nvPr/>
          </p:nvSpPr>
          <p:spPr>
            <a:xfrm>
              <a:off x="7492738" y="11534405"/>
              <a:ext cx="312573" cy="473710"/>
            </a:xfrm>
            <a:custGeom>
              <a:rect b="b" l="l" r="r" t="t"/>
              <a:pathLst>
                <a:path extrusionOk="0" h="5956" w="3930">
                  <a:moveTo>
                    <a:pt x="2308" y="0"/>
                  </a:moveTo>
                  <a:cubicBezTo>
                    <a:pt x="1900" y="0"/>
                    <a:pt x="1533" y="360"/>
                    <a:pt x="1763" y="1089"/>
                  </a:cubicBezTo>
                  <a:cubicBezTo>
                    <a:pt x="2134" y="2270"/>
                    <a:pt x="2453" y="3105"/>
                    <a:pt x="2651" y="3623"/>
                  </a:cubicBezTo>
                  <a:cubicBezTo>
                    <a:pt x="2185" y="4021"/>
                    <a:pt x="1188" y="4656"/>
                    <a:pt x="256" y="5310"/>
                  </a:cubicBezTo>
                  <a:cubicBezTo>
                    <a:pt x="252" y="5312"/>
                    <a:pt x="0" y="5480"/>
                    <a:pt x="57" y="5724"/>
                  </a:cubicBezTo>
                  <a:cubicBezTo>
                    <a:pt x="87" y="5848"/>
                    <a:pt x="192" y="5938"/>
                    <a:pt x="221" y="5938"/>
                  </a:cubicBezTo>
                  <a:cubicBezTo>
                    <a:pt x="247" y="5951"/>
                    <a:pt x="274" y="5956"/>
                    <a:pt x="300" y="5956"/>
                  </a:cubicBezTo>
                  <a:cubicBezTo>
                    <a:pt x="386" y="5956"/>
                    <a:pt x="474" y="5900"/>
                    <a:pt x="581" y="5864"/>
                  </a:cubicBezTo>
                  <a:cubicBezTo>
                    <a:pt x="1270" y="5635"/>
                    <a:pt x="3849" y="4750"/>
                    <a:pt x="3885" y="4034"/>
                  </a:cubicBezTo>
                  <a:cubicBezTo>
                    <a:pt x="3930" y="3133"/>
                    <a:pt x="3637" y="2169"/>
                    <a:pt x="3378" y="1366"/>
                  </a:cubicBezTo>
                  <a:cubicBezTo>
                    <a:pt x="3257" y="992"/>
                    <a:pt x="3149" y="580"/>
                    <a:pt x="2887" y="274"/>
                  </a:cubicBezTo>
                  <a:cubicBezTo>
                    <a:pt x="2731" y="92"/>
                    <a:pt x="2515" y="0"/>
                    <a:pt x="2308"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8"/>
            <p:cNvSpPr/>
            <p:nvPr/>
          </p:nvSpPr>
          <p:spPr>
            <a:xfrm>
              <a:off x="7699533" y="11801490"/>
              <a:ext cx="43108" cy="20759"/>
            </a:xfrm>
            <a:custGeom>
              <a:rect b="b" l="l" r="r" t="t"/>
              <a:pathLst>
                <a:path extrusionOk="0" h="261" w="542">
                  <a:moveTo>
                    <a:pt x="521" y="0"/>
                  </a:moveTo>
                  <a:cubicBezTo>
                    <a:pt x="435" y="0"/>
                    <a:pt x="0" y="212"/>
                    <a:pt x="39" y="252"/>
                  </a:cubicBezTo>
                  <a:cubicBezTo>
                    <a:pt x="42" y="258"/>
                    <a:pt x="48" y="260"/>
                    <a:pt x="54" y="260"/>
                  </a:cubicBezTo>
                  <a:cubicBezTo>
                    <a:pt x="57" y="260"/>
                    <a:pt x="60" y="260"/>
                    <a:pt x="64" y="258"/>
                  </a:cubicBezTo>
                  <a:cubicBezTo>
                    <a:pt x="209" y="174"/>
                    <a:pt x="363" y="76"/>
                    <a:pt x="527" y="27"/>
                  </a:cubicBezTo>
                  <a:cubicBezTo>
                    <a:pt x="542" y="8"/>
                    <a:pt x="538" y="0"/>
                    <a:pt x="5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8"/>
            <p:cNvSpPr/>
            <p:nvPr/>
          </p:nvSpPr>
          <p:spPr>
            <a:xfrm>
              <a:off x="7380193" y="11950304"/>
              <a:ext cx="160343" cy="103952"/>
            </a:xfrm>
            <a:custGeom>
              <a:rect b="b" l="l" r="r" t="t"/>
              <a:pathLst>
                <a:path extrusionOk="0" h="1307" w="2016">
                  <a:moveTo>
                    <a:pt x="1078" y="0"/>
                  </a:moveTo>
                  <a:cubicBezTo>
                    <a:pt x="640" y="0"/>
                    <a:pt x="259" y="103"/>
                    <a:pt x="488" y="240"/>
                  </a:cubicBezTo>
                  <a:cubicBezTo>
                    <a:pt x="583" y="296"/>
                    <a:pt x="721" y="317"/>
                    <a:pt x="834" y="347"/>
                  </a:cubicBezTo>
                  <a:cubicBezTo>
                    <a:pt x="948" y="376"/>
                    <a:pt x="914" y="442"/>
                    <a:pt x="876" y="475"/>
                  </a:cubicBezTo>
                  <a:cubicBezTo>
                    <a:pt x="671" y="655"/>
                    <a:pt x="0" y="741"/>
                    <a:pt x="105" y="921"/>
                  </a:cubicBezTo>
                  <a:cubicBezTo>
                    <a:pt x="149" y="999"/>
                    <a:pt x="337" y="968"/>
                    <a:pt x="333" y="1009"/>
                  </a:cubicBezTo>
                  <a:cubicBezTo>
                    <a:pt x="322" y="1098"/>
                    <a:pt x="401" y="1178"/>
                    <a:pt x="488" y="1178"/>
                  </a:cubicBezTo>
                  <a:cubicBezTo>
                    <a:pt x="493" y="1178"/>
                    <a:pt x="498" y="1178"/>
                    <a:pt x="502" y="1177"/>
                  </a:cubicBezTo>
                  <a:cubicBezTo>
                    <a:pt x="528" y="1175"/>
                    <a:pt x="548" y="1171"/>
                    <a:pt x="567" y="1171"/>
                  </a:cubicBezTo>
                  <a:cubicBezTo>
                    <a:pt x="591" y="1171"/>
                    <a:pt x="613" y="1177"/>
                    <a:pt x="636" y="1202"/>
                  </a:cubicBezTo>
                  <a:cubicBezTo>
                    <a:pt x="657" y="1224"/>
                    <a:pt x="678" y="1245"/>
                    <a:pt x="702" y="1266"/>
                  </a:cubicBezTo>
                  <a:cubicBezTo>
                    <a:pt x="735" y="1295"/>
                    <a:pt x="785" y="1307"/>
                    <a:pt x="843" y="1307"/>
                  </a:cubicBezTo>
                  <a:cubicBezTo>
                    <a:pt x="1065" y="1307"/>
                    <a:pt x="1420" y="1133"/>
                    <a:pt x="1560" y="1017"/>
                  </a:cubicBezTo>
                  <a:cubicBezTo>
                    <a:pt x="1741" y="868"/>
                    <a:pt x="2007" y="637"/>
                    <a:pt x="2011" y="384"/>
                  </a:cubicBezTo>
                  <a:cubicBezTo>
                    <a:pt x="2016" y="104"/>
                    <a:pt x="1518" y="0"/>
                    <a:pt x="1078"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8"/>
            <p:cNvSpPr/>
            <p:nvPr/>
          </p:nvSpPr>
          <p:spPr>
            <a:xfrm>
              <a:off x="7429188" y="12035249"/>
              <a:ext cx="23383" cy="8749"/>
            </a:xfrm>
            <a:custGeom>
              <a:rect b="b" l="l" r="r" t="t"/>
              <a:pathLst>
                <a:path extrusionOk="0" h="110" w="294">
                  <a:moveTo>
                    <a:pt x="293" y="1"/>
                  </a:moveTo>
                  <a:lnTo>
                    <a:pt x="0" y="109"/>
                  </a:lnTo>
                  <a:cubicBezTo>
                    <a:pt x="101" y="108"/>
                    <a:pt x="262" y="34"/>
                    <a:pt x="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8"/>
            <p:cNvSpPr/>
            <p:nvPr/>
          </p:nvSpPr>
          <p:spPr>
            <a:xfrm>
              <a:off x="7427438" y="12033420"/>
              <a:ext cx="27042" cy="11771"/>
            </a:xfrm>
            <a:custGeom>
              <a:rect b="b" l="l" r="r" t="t"/>
              <a:pathLst>
                <a:path extrusionOk="0" h="148" w="340">
                  <a:moveTo>
                    <a:pt x="318" y="1"/>
                  </a:moveTo>
                  <a:cubicBezTo>
                    <a:pt x="313" y="1"/>
                    <a:pt x="307" y="3"/>
                    <a:pt x="303" y="6"/>
                  </a:cubicBezTo>
                  <a:cubicBezTo>
                    <a:pt x="227" y="65"/>
                    <a:pt x="117" y="104"/>
                    <a:pt x="22" y="116"/>
                  </a:cubicBezTo>
                  <a:cubicBezTo>
                    <a:pt x="1" y="116"/>
                    <a:pt x="1" y="148"/>
                    <a:pt x="23" y="148"/>
                  </a:cubicBezTo>
                  <a:cubicBezTo>
                    <a:pt x="24" y="148"/>
                    <a:pt x="24" y="148"/>
                    <a:pt x="24" y="148"/>
                  </a:cubicBezTo>
                  <a:cubicBezTo>
                    <a:pt x="137" y="142"/>
                    <a:pt x="243" y="108"/>
                    <a:pt x="332" y="36"/>
                  </a:cubicBezTo>
                  <a:cubicBezTo>
                    <a:pt x="340" y="29"/>
                    <a:pt x="340" y="15"/>
                    <a:pt x="332" y="6"/>
                  </a:cubicBezTo>
                  <a:cubicBezTo>
                    <a:pt x="328" y="3"/>
                    <a:pt x="323" y="1"/>
                    <a:pt x="3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8"/>
            <p:cNvSpPr/>
            <p:nvPr/>
          </p:nvSpPr>
          <p:spPr>
            <a:xfrm>
              <a:off x="7407395" y="12020614"/>
              <a:ext cx="28951" cy="10021"/>
            </a:xfrm>
            <a:custGeom>
              <a:rect b="b" l="l" r="r" t="t"/>
              <a:pathLst>
                <a:path extrusionOk="0" h="126" w="364">
                  <a:moveTo>
                    <a:pt x="364" y="1"/>
                  </a:moveTo>
                  <a:lnTo>
                    <a:pt x="0" y="125"/>
                  </a:lnTo>
                  <a:cubicBezTo>
                    <a:pt x="97" y="111"/>
                    <a:pt x="263" y="73"/>
                    <a:pt x="3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8"/>
            <p:cNvSpPr/>
            <p:nvPr/>
          </p:nvSpPr>
          <p:spPr>
            <a:xfrm>
              <a:off x="7405168" y="12018944"/>
              <a:ext cx="36029" cy="12805"/>
            </a:xfrm>
            <a:custGeom>
              <a:rect b="b" l="l" r="r" t="t"/>
              <a:pathLst>
                <a:path extrusionOk="0" h="161" w="453">
                  <a:moveTo>
                    <a:pt x="390" y="0"/>
                  </a:moveTo>
                  <a:cubicBezTo>
                    <a:pt x="386" y="0"/>
                    <a:pt x="382" y="1"/>
                    <a:pt x="378" y="3"/>
                  </a:cubicBezTo>
                  <a:cubicBezTo>
                    <a:pt x="276" y="72"/>
                    <a:pt x="147" y="105"/>
                    <a:pt x="25" y="130"/>
                  </a:cubicBezTo>
                  <a:cubicBezTo>
                    <a:pt x="0" y="151"/>
                    <a:pt x="10" y="160"/>
                    <a:pt x="39" y="160"/>
                  </a:cubicBezTo>
                  <a:cubicBezTo>
                    <a:pt x="137" y="160"/>
                    <a:pt x="452" y="60"/>
                    <a:pt x="408" y="8"/>
                  </a:cubicBezTo>
                  <a:cubicBezTo>
                    <a:pt x="404" y="3"/>
                    <a:pt x="397" y="0"/>
                    <a:pt x="3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8"/>
            <p:cNvSpPr/>
            <p:nvPr/>
          </p:nvSpPr>
          <p:spPr>
            <a:xfrm>
              <a:off x="7524871" y="11961837"/>
              <a:ext cx="15032" cy="34836"/>
            </a:xfrm>
            <a:custGeom>
              <a:rect b="b" l="l" r="r" t="t"/>
              <a:pathLst>
                <a:path extrusionOk="0" h="438" w="189">
                  <a:moveTo>
                    <a:pt x="31" y="0"/>
                  </a:moveTo>
                  <a:cubicBezTo>
                    <a:pt x="15" y="0"/>
                    <a:pt x="0" y="22"/>
                    <a:pt x="16" y="38"/>
                  </a:cubicBezTo>
                  <a:cubicBezTo>
                    <a:pt x="121" y="135"/>
                    <a:pt x="145" y="283"/>
                    <a:pt x="107" y="417"/>
                  </a:cubicBezTo>
                  <a:cubicBezTo>
                    <a:pt x="103" y="430"/>
                    <a:pt x="114" y="438"/>
                    <a:pt x="124" y="438"/>
                  </a:cubicBezTo>
                  <a:cubicBezTo>
                    <a:pt x="131" y="438"/>
                    <a:pt x="137" y="434"/>
                    <a:pt x="139" y="426"/>
                  </a:cubicBezTo>
                  <a:cubicBezTo>
                    <a:pt x="189" y="284"/>
                    <a:pt x="163" y="109"/>
                    <a:pt x="45" y="7"/>
                  </a:cubicBezTo>
                  <a:cubicBezTo>
                    <a:pt x="41" y="2"/>
                    <a:pt x="36" y="0"/>
                    <a:pt x="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8"/>
            <p:cNvSpPr/>
            <p:nvPr/>
          </p:nvSpPr>
          <p:spPr>
            <a:xfrm>
              <a:off x="7583887" y="11461629"/>
              <a:ext cx="211245" cy="296666"/>
            </a:xfrm>
            <a:custGeom>
              <a:rect b="b" l="l" r="r" t="t"/>
              <a:pathLst>
                <a:path extrusionOk="0" h="3730" w="2656">
                  <a:moveTo>
                    <a:pt x="1232" y="1"/>
                  </a:moveTo>
                  <a:cubicBezTo>
                    <a:pt x="1193" y="1"/>
                    <a:pt x="1152" y="8"/>
                    <a:pt x="1110" y="20"/>
                  </a:cubicBezTo>
                  <a:cubicBezTo>
                    <a:pt x="611" y="164"/>
                    <a:pt x="165" y="636"/>
                    <a:pt x="50" y="1165"/>
                  </a:cubicBezTo>
                  <a:cubicBezTo>
                    <a:pt x="0" y="1397"/>
                    <a:pt x="317" y="2426"/>
                    <a:pt x="622" y="3116"/>
                  </a:cubicBezTo>
                  <a:cubicBezTo>
                    <a:pt x="710" y="3313"/>
                    <a:pt x="796" y="3482"/>
                    <a:pt x="873" y="3596"/>
                  </a:cubicBezTo>
                  <a:cubicBezTo>
                    <a:pt x="921" y="3668"/>
                    <a:pt x="973" y="3727"/>
                    <a:pt x="1050" y="3727"/>
                  </a:cubicBezTo>
                  <a:cubicBezTo>
                    <a:pt x="1060" y="3727"/>
                    <a:pt x="1071" y="3726"/>
                    <a:pt x="1082" y="3724"/>
                  </a:cubicBezTo>
                  <a:cubicBezTo>
                    <a:pt x="1125" y="3728"/>
                    <a:pt x="1166" y="3729"/>
                    <a:pt x="1207" y="3729"/>
                  </a:cubicBezTo>
                  <a:cubicBezTo>
                    <a:pt x="1329" y="3729"/>
                    <a:pt x="1445" y="3714"/>
                    <a:pt x="1561" y="3697"/>
                  </a:cubicBezTo>
                  <a:cubicBezTo>
                    <a:pt x="1786" y="3663"/>
                    <a:pt x="2002" y="3596"/>
                    <a:pt x="2216" y="3519"/>
                  </a:cubicBezTo>
                  <a:cubicBezTo>
                    <a:pt x="2339" y="3475"/>
                    <a:pt x="2453" y="3411"/>
                    <a:pt x="2565" y="3343"/>
                  </a:cubicBezTo>
                  <a:cubicBezTo>
                    <a:pt x="2630" y="3304"/>
                    <a:pt x="2655" y="3251"/>
                    <a:pt x="2642" y="3172"/>
                  </a:cubicBezTo>
                  <a:cubicBezTo>
                    <a:pt x="2613" y="3016"/>
                    <a:pt x="2598" y="2840"/>
                    <a:pt x="2547" y="2583"/>
                  </a:cubicBezTo>
                  <a:cubicBezTo>
                    <a:pt x="2517" y="2426"/>
                    <a:pt x="2475" y="2239"/>
                    <a:pt x="2408" y="2009"/>
                  </a:cubicBezTo>
                  <a:cubicBezTo>
                    <a:pt x="2221" y="1358"/>
                    <a:pt x="1899" y="541"/>
                    <a:pt x="1408" y="70"/>
                  </a:cubicBezTo>
                  <a:cubicBezTo>
                    <a:pt x="1357" y="20"/>
                    <a:pt x="1297" y="1"/>
                    <a:pt x="12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8"/>
            <p:cNvSpPr/>
            <p:nvPr/>
          </p:nvSpPr>
          <p:spPr>
            <a:xfrm>
              <a:off x="7633359" y="11667073"/>
              <a:ext cx="161774" cy="91227"/>
            </a:xfrm>
            <a:custGeom>
              <a:rect b="b" l="l" r="r" t="t"/>
              <a:pathLst>
                <a:path extrusionOk="0" h="1147" w="2034">
                  <a:moveTo>
                    <a:pt x="1925" y="0"/>
                  </a:moveTo>
                  <a:cubicBezTo>
                    <a:pt x="1864" y="30"/>
                    <a:pt x="1760" y="87"/>
                    <a:pt x="1585" y="163"/>
                  </a:cubicBezTo>
                  <a:cubicBezTo>
                    <a:pt x="1204" y="328"/>
                    <a:pt x="632" y="476"/>
                    <a:pt x="252" y="513"/>
                  </a:cubicBezTo>
                  <a:cubicBezTo>
                    <a:pt x="136" y="525"/>
                    <a:pt x="55" y="528"/>
                    <a:pt x="0" y="533"/>
                  </a:cubicBezTo>
                  <a:cubicBezTo>
                    <a:pt x="88" y="730"/>
                    <a:pt x="174" y="899"/>
                    <a:pt x="251" y="1013"/>
                  </a:cubicBezTo>
                  <a:cubicBezTo>
                    <a:pt x="299" y="1085"/>
                    <a:pt x="351" y="1144"/>
                    <a:pt x="428" y="1144"/>
                  </a:cubicBezTo>
                  <a:cubicBezTo>
                    <a:pt x="438" y="1144"/>
                    <a:pt x="449" y="1143"/>
                    <a:pt x="460" y="1141"/>
                  </a:cubicBezTo>
                  <a:cubicBezTo>
                    <a:pt x="503" y="1145"/>
                    <a:pt x="544" y="1146"/>
                    <a:pt x="585" y="1146"/>
                  </a:cubicBezTo>
                  <a:cubicBezTo>
                    <a:pt x="707" y="1146"/>
                    <a:pt x="823" y="1131"/>
                    <a:pt x="939" y="1114"/>
                  </a:cubicBezTo>
                  <a:cubicBezTo>
                    <a:pt x="1164" y="1080"/>
                    <a:pt x="1380" y="1013"/>
                    <a:pt x="1594" y="936"/>
                  </a:cubicBezTo>
                  <a:cubicBezTo>
                    <a:pt x="1717" y="892"/>
                    <a:pt x="1831" y="828"/>
                    <a:pt x="1943" y="760"/>
                  </a:cubicBezTo>
                  <a:cubicBezTo>
                    <a:pt x="2008" y="721"/>
                    <a:pt x="2033" y="668"/>
                    <a:pt x="2020" y="589"/>
                  </a:cubicBezTo>
                  <a:cubicBezTo>
                    <a:pt x="1991" y="433"/>
                    <a:pt x="1976" y="257"/>
                    <a:pt x="19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8"/>
            <p:cNvSpPr/>
            <p:nvPr/>
          </p:nvSpPr>
          <p:spPr>
            <a:xfrm>
              <a:off x="7587784" y="11561368"/>
              <a:ext cx="47323" cy="147617"/>
            </a:xfrm>
            <a:custGeom>
              <a:rect b="b" l="l" r="r" t="t"/>
              <a:pathLst>
                <a:path extrusionOk="0" h="1856" w="595">
                  <a:moveTo>
                    <a:pt x="19" y="1"/>
                  </a:moveTo>
                  <a:cubicBezTo>
                    <a:pt x="10" y="1"/>
                    <a:pt x="0" y="8"/>
                    <a:pt x="2" y="20"/>
                  </a:cubicBezTo>
                  <a:cubicBezTo>
                    <a:pt x="101" y="650"/>
                    <a:pt x="310" y="1254"/>
                    <a:pt x="548" y="1842"/>
                  </a:cubicBezTo>
                  <a:cubicBezTo>
                    <a:pt x="551" y="1852"/>
                    <a:pt x="559" y="1856"/>
                    <a:pt x="566" y="1856"/>
                  </a:cubicBezTo>
                  <a:cubicBezTo>
                    <a:pt x="580" y="1856"/>
                    <a:pt x="594" y="1843"/>
                    <a:pt x="588" y="1827"/>
                  </a:cubicBezTo>
                  <a:cubicBezTo>
                    <a:pt x="355" y="1241"/>
                    <a:pt x="141" y="638"/>
                    <a:pt x="36" y="15"/>
                  </a:cubicBezTo>
                  <a:cubicBezTo>
                    <a:pt x="34" y="5"/>
                    <a:pt x="27" y="1"/>
                    <a:pt x="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6" name="Shape 826"/>
        <p:cNvGrpSpPr/>
        <p:nvPr/>
      </p:nvGrpSpPr>
      <p:grpSpPr>
        <a:xfrm>
          <a:off x="0" y="0"/>
          <a:ext cx="0" cy="0"/>
          <a:chOff x="0" y="0"/>
          <a:chExt cx="0" cy="0"/>
        </a:xfrm>
      </p:grpSpPr>
      <p:grpSp>
        <p:nvGrpSpPr>
          <p:cNvPr id="827" name="Google Shape;827;p39"/>
          <p:cNvGrpSpPr/>
          <p:nvPr/>
        </p:nvGrpSpPr>
        <p:grpSpPr>
          <a:xfrm flipH="1" rot="10800000">
            <a:off x="-2069403" y="2571743"/>
            <a:ext cx="5332115" cy="3747902"/>
            <a:chOff x="-832353" y="-1137467"/>
            <a:chExt cx="5332115" cy="3747902"/>
          </a:xfrm>
        </p:grpSpPr>
        <p:sp>
          <p:nvSpPr>
            <p:cNvPr id="828" name="Google Shape;828;p39"/>
            <p:cNvSpPr/>
            <p:nvPr/>
          </p:nvSpPr>
          <p:spPr>
            <a:xfrm>
              <a:off x="-832353" y="-1137467"/>
              <a:ext cx="5261600" cy="3247825"/>
            </a:xfrm>
            <a:custGeom>
              <a:rect b="b" l="l" r="r" t="t"/>
              <a:pathLst>
                <a:path extrusionOk="0" h="129913" w="210464">
                  <a:moveTo>
                    <a:pt x="16878" y="112751"/>
                  </a:moveTo>
                  <a:cubicBezTo>
                    <a:pt x="38659" y="131801"/>
                    <a:pt x="122415" y="135548"/>
                    <a:pt x="153657" y="120752"/>
                  </a:cubicBezTo>
                  <a:cubicBezTo>
                    <a:pt x="184899" y="105957"/>
                    <a:pt x="226111" y="43028"/>
                    <a:pt x="204330" y="23978"/>
                  </a:cubicBezTo>
                  <a:cubicBezTo>
                    <a:pt x="182550" y="4928"/>
                    <a:pt x="54216" y="-8343"/>
                    <a:pt x="22974" y="6452"/>
                  </a:cubicBezTo>
                  <a:cubicBezTo>
                    <a:pt x="-8268" y="21248"/>
                    <a:pt x="-4902" y="93701"/>
                    <a:pt x="16878" y="112751"/>
                  </a:cubicBezTo>
                  <a:close/>
                </a:path>
              </a:pathLst>
            </a:custGeom>
            <a:solidFill>
              <a:schemeClr val="dk1"/>
            </a:solidFill>
            <a:ln>
              <a:noFill/>
            </a:ln>
          </p:spPr>
        </p:sp>
        <p:sp>
          <p:nvSpPr>
            <p:cNvPr id="829" name="Google Shape;829;p39"/>
            <p:cNvSpPr/>
            <p:nvPr/>
          </p:nvSpPr>
          <p:spPr>
            <a:xfrm>
              <a:off x="1138249" y="2415434"/>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9"/>
            <p:cNvSpPr/>
            <p:nvPr/>
          </p:nvSpPr>
          <p:spPr>
            <a:xfrm>
              <a:off x="713237" y="21761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9"/>
            <p:cNvSpPr/>
            <p:nvPr/>
          </p:nvSpPr>
          <p:spPr>
            <a:xfrm>
              <a:off x="3685624" y="1730584"/>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9"/>
            <p:cNvSpPr/>
            <p:nvPr/>
          </p:nvSpPr>
          <p:spPr>
            <a:xfrm>
              <a:off x="4429262" y="3664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9"/>
            <p:cNvSpPr/>
            <p:nvPr/>
          </p:nvSpPr>
          <p:spPr>
            <a:xfrm flipH="1">
              <a:off x="3880657" y="1366550"/>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39"/>
          <p:cNvGrpSpPr/>
          <p:nvPr/>
        </p:nvGrpSpPr>
        <p:grpSpPr>
          <a:xfrm flipH="1" rot="10800000">
            <a:off x="4438768" y="-2718642"/>
            <a:ext cx="7409225" cy="4766285"/>
            <a:chOff x="4097668" y="1915634"/>
            <a:chExt cx="7409225" cy="4766285"/>
          </a:xfrm>
        </p:grpSpPr>
        <p:sp>
          <p:nvSpPr>
            <p:cNvPr id="835" name="Google Shape;835;p39"/>
            <p:cNvSpPr/>
            <p:nvPr/>
          </p:nvSpPr>
          <p:spPr>
            <a:xfrm>
              <a:off x="4097668" y="2110620"/>
              <a:ext cx="7409225" cy="4571300"/>
            </a:xfrm>
            <a:custGeom>
              <a:rect b="b" l="l" r="r" t="t"/>
              <a:pathLst>
                <a:path extrusionOk="0" h="182852" w="296369">
                  <a:moveTo>
                    <a:pt x="12463" y="133703"/>
                  </a:moveTo>
                  <a:cubicBezTo>
                    <a:pt x="16400" y="120051"/>
                    <a:pt x="16781" y="102652"/>
                    <a:pt x="45229" y="81887"/>
                  </a:cubicBezTo>
                  <a:cubicBezTo>
                    <a:pt x="73677" y="61123"/>
                    <a:pt x="142130" y="19530"/>
                    <a:pt x="183151" y="9116"/>
                  </a:cubicBezTo>
                  <a:cubicBezTo>
                    <a:pt x="224172" y="-1298"/>
                    <a:pt x="279989" y="-7902"/>
                    <a:pt x="291355" y="19403"/>
                  </a:cubicBezTo>
                  <a:cubicBezTo>
                    <a:pt x="302722" y="46708"/>
                    <a:pt x="296308" y="148880"/>
                    <a:pt x="251350" y="172946"/>
                  </a:cubicBezTo>
                  <a:cubicBezTo>
                    <a:pt x="206392" y="197013"/>
                    <a:pt x="61422" y="170343"/>
                    <a:pt x="21607" y="163802"/>
                  </a:cubicBezTo>
                  <a:cubicBezTo>
                    <a:pt x="-18207" y="157262"/>
                    <a:pt x="8526" y="147356"/>
                    <a:pt x="12463" y="133703"/>
                  </a:cubicBezTo>
                  <a:close/>
                </a:path>
              </a:pathLst>
            </a:custGeom>
            <a:solidFill>
              <a:schemeClr val="dk1"/>
            </a:solidFill>
            <a:ln>
              <a:noFill/>
            </a:ln>
          </p:spPr>
        </p:sp>
        <p:sp>
          <p:nvSpPr>
            <p:cNvPr id="836" name="Google Shape;836;p39"/>
            <p:cNvSpPr/>
            <p:nvPr/>
          </p:nvSpPr>
          <p:spPr>
            <a:xfrm>
              <a:off x="5683099" y="3198409"/>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9"/>
            <p:cNvSpPr/>
            <p:nvPr/>
          </p:nvSpPr>
          <p:spPr>
            <a:xfrm>
              <a:off x="6834574" y="2689859"/>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9"/>
            <p:cNvSpPr/>
            <p:nvPr/>
          </p:nvSpPr>
          <p:spPr>
            <a:xfrm>
              <a:off x="8063974" y="1915634"/>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9"/>
            <p:cNvSpPr/>
            <p:nvPr/>
          </p:nvSpPr>
          <p:spPr>
            <a:xfrm>
              <a:off x="8620262" y="21761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9"/>
            <p:cNvSpPr/>
            <p:nvPr/>
          </p:nvSpPr>
          <p:spPr>
            <a:xfrm>
              <a:off x="7791587" y="23425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9"/>
            <p:cNvSpPr/>
            <p:nvPr/>
          </p:nvSpPr>
          <p:spPr>
            <a:xfrm>
              <a:off x="5210312" y="380937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9"/>
            <p:cNvSpPr/>
            <p:nvPr/>
          </p:nvSpPr>
          <p:spPr>
            <a:xfrm>
              <a:off x="4620962" y="3752225"/>
              <a:ext cx="70500" cy="70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 name="Google Shape;843;p39"/>
          <p:cNvSpPr txBox="1"/>
          <p:nvPr>
            <p:ph type="title"/>
          </p:nvPr>
        </p:nvSpPr>
        <p:spPr>
          <a:xfrm>
            <a:off x="623931" y="150582"/>
            <a:ext cx="6378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a:t>
            </a:r>
            <a:endParaRPr>
              <a:solidFill>
                <a:schemeClr val="dk2"/>
              </a:solidFill>
            </a:endParaRPr>
          </a:p>
        </p:txBody>
      </p:sp>
      <p:sp>
        <p:nvSpPr>
          <p:cNvPr id="844" name="Google Shape;844;p39"/>
          <p:cNvSpPr/>
          <p:nvPr/>
        </p:nvSpPr>
        <p:spPr>
          <a:xfrm>
            <a:off x="3067699" y="4062259"/>
            <a:ext cx="195000" cy="1950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 name="Google Shape;845;p39"/>
          <p:cNvGrpSpPr/>
          <p:nvPr/>
        </p:nvGrpSpPr>
        <p:grpSpPr>
          <a:xfrm flipH="1">
            <a:off x="-2409630" y="2870930"/>
            <a:ext cx="4371782" cy="8106801"/>
            <a:chOff x="9229583" y="10937321"/>
            <a:chExt cx="1180637" cy="2189252"/>
          </a:xfrm>
        </p:grpSpPr>
        <p:sp>
          <p:nvSpPr>
            <p:cNvPr id="846" name="Google Shape;846;p39"/>
            <p:cNvSpPr/>
            <p:nvPr/>
          </p:nvSpPr>
          <p:spPr>
            <a:xfrm>
              <a:off x="9793340" y="13002260"/>
              <a:ext cx="218403" cy="117950"/>
            </a:xfrm>
            <a:custGeom>
              <a:rect b="b" l="l" r="r" t="t"/>
              <a:pathLst>
                <a:path extrusionOk="0" h="1483" w="2746">
                  <a:moveTo>
                    <a:pt x="1800" y="1"/>
                  </a:moveTo>
                  <a:cubicBezTo>
                    <a:pt x="1688" y="1"/>
                    <a:pt x="1608" y="38"/>
                    <a:pt x="1598" y="148"/>
                  </a:cubicBezTo>
                  <a:cubicBezTo>
                    <a:pt x="1580" y="360"/>
                    <a:pt x="1232" y="561"/>
                    <a:pt x="1074" y="663"/>
                  </a:cubicBezTo>
                  <a:cubicBezTo>
                    <a:pt x="800" y="837"/>
                    <a:pt x="522" y="1019"/>
                    <a:pt x="204" y="1103"/>
                  </a:cubicBezTo>
                  <a:cubicBezTo>
                    <a:pt x="144" y="1117"/>
                    <a:pt x="1" y="1143"/>
                    <a:pt x="35" y="1236"/>
                  </a:cubicBezTo>
                  <a:cubicBezTo>
                    <a:pt x="119" y="1458"/>
                    <a:pt x="422" y="1483"/>
                    <a:pt x="676" y="1483"/>
                  </a:cubicBezTo>
                  <a:cubicBezTo>
                    <a:pt x="749" y="1483"/>
                    <a:pt x="817" y="1481"/>
                    <a:pt x="875" y="1481"/>
                  </a:cubicBezTo>
                  <a:cubicBezTo>
                    <a:pt x="878" y="1481"/>
                    <a:pt x="882" y="1481"/>
                    <a:pt x="885" y="1481"/>
                  </a:cubicBezTo>
                  <a:cubicBezTo>
                    <a:pt x="888" y="1481"/>
                    <a:pt x="892" y="1481"/>
                    <a:pt x="895" y="1481"/>
                  </a:cubicBezTo>
                  <a:cubicBezTo>
                    <a:pt x="1172" y="1481"/>
                    <a:pt x="1469" y="1385"/>
                    <a:pt x="1735" y="1385"/>
                  </a:cubicBezTo>
                  <a:cubicBezTo>
                    <a:pt x="1795" y="1385"/>
                    <a:pt x="1853" y="1390"/>
                    <a:pt x="1908" y="1402"/>
                  </a:cubicBezTo>
                  <a:cubicBezTo>
                    <a:pt x="2035" y="1427"/>
                    <a:pt x="2180" y="1461"/>
                    <a:pt x="2312" y="1461"/>
                  </a:cubicBezTo>
                  <a:cubicBezTo>
                    <a:pt x="2435" y="1461"/>
                    <a:pt x="2547" y="1431"/>
                    <a:pt x="2621" y="1339"/>
                  </a:cubicBezTo>
                  <a:cubicBezTo>
                    <a:pt x="2745" y="1182"/>
                    <a:pt x="2669" y="885"/>
                    <a:pt x="2621" y="713"/>
                  </a:cubicBezTo>
                  <a:cubicBezTo>
                    <a:pt x="2559" y="492"/>
                    <a:pt x="2542" y="153"/>
                    <a:pt x="2542" y="153"/>
                  </a:cubicBezTo>
                  <a:cubicBezTo>
                    <a:pt x="2363" y="144"/>
                    <a:pt x="2019" y="1"/>
                    <a:pt x="1800"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9"/>
            <p:cNvSpPr/>
            <p:nvPr/>
          </p:nvSpPr>
          <p:spPr>
            <a:xfrm>
              <a:off x="9920361" y="12976649"/>
              <a:ext cx="75161" cy="75081"/>
            </a:xfrm>
            <a:custGeom>
              <a:rect b="b" l="l" r="r" t="t"/>
              <a:pathLst>
                <a:path extrusionOk="0" h="944" w="945">
                  <a:moveTo>
                    <a:pt x="472" y="1"/>
                  </a:moveTo>
                  <a:cubicBezTo>
                    <a:pt x="214" y="1"/>
                    <a:pt x="4" y="211"/>
                    <a:pt x="1" y="470"/>
                  </a:cubicBezTo>
                  <a:cubicBezTo>
                    <a:pt x="0" y="730"/>
                    <a:pt x="210" y="942"/>
                    <a:pt x="470" y="943"/>
                  </a:cubicBezTo>
                  <a:cubicBezTo>
                    <a:pt x="471" y="943"/>
                    <a:pt x="472" y="943"/>
                    <a:pt x="472" y="943"/>
                  </a:cubicBezTo>
                  <a:cubicBezTo>
                    <a:pt x="731" y="943"/>
                    <a:pt x="943" y="734"/>
                    <a:pt x="944" y="475"/>
                  </a:cubicBezTo>
                  <a:cubicBezTo>
                    <a:pt x="945" y="214"/>
                    <a:pt x="735" y="3"/>
                    <a:pt x="476" y="1"/>
                  </a:cubicBezTo>
                  <a:cubicBezTo>
                    <a:pt x="474" y="1"/>
                    <a:pt x="473" y="1"/>
                    <a:pt x="472"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9"/>
            <p:cNvSpPr/>
            <p:nvPr/>
          </p:nvSpPr>
          <p:spPr>
            <a:xfrm>
              <a:off x="9912407" y="12899419"/>
              <a:ext cx="96237" cy="152230"/>
            </a:xfrm>
            <a:custGeom>
              <a:rect b="b" l="l" r="r" t="t"/>
              <a:pathLst>
                <a:path extrusionOk="0" h="1914" w="1210">
                  <a:moveTo>
                    <a:pt x="1" y="1"/>
                  </a:moveTo>
                  <a:cubicBezTo>
                    <a:pt x="53" y="774"/>
                    <a:pt x="97" y="1340"/>
                    <a:pt x="103" y="1409"/>
                  </a:cubicBezTo>
                  <a:cubicBezTo>
                    <a:pt x="109" y="1428"/>
                    <a:pt x="74" y="1561"/>
                    <a:pt x="197" y="1724"/>
                  </a:cubicBezTo>
                  <a:cubicBezTo>
                    <a:pt x="249" y="1793"/>
                    <a:pt x="314" y="1844"/>
                    <a:pt x="390" y="1875"/>
                  </a:cubicBezTo>
                  <a:cubicBezTo>
                    <a:pt x="441" y="1899"/>
                    <a:pt x="504" y="1913"/>
                    <a:pt x="571" y="1913"/>
                  </a:cubicBezTo>
                  <a:cubicBezTo>
                    <a:pt x="638" y="1913"/>
                    <a:pt x="701" y="1900"/>
                    <a:pt x="754" y="1877"/>
                  </a:cubicBezTo>
                  <a:cubicBezTo>
                    <a:pt x="759" y="1874"/>
                    <a:pt x="765" y="1873"/>
                    <a:pt x="788" y="1860"/>
                  </a:cubicBezTo>
                  <a:cubicBezTo>
                    <a:pt x="837" y="1836"/>
                    <a:pt x="884" y="1800"/>
                    <a:pt x="905" y="1776"/>
                  </a:cubicBezTo>
                  <a:cubicBezTo>
                    <a:pt x="934" y="1747"/>
                    <a:pt x="965" y="1710"/>
                    <a:pt x="987" y="1668"/>
                  </a:cubicBezTo>
                  <a:cubicBezTo>
                    <a:pt x="1026" y="1598"/>
                    <a:pt x="1045" y="1516"/>
                    <a:pt x="1045" y="1448"/>
                  </a:cubicBezTo>
                  <a:lnTo>
                    <a:pt x="1045" y="1415"/>
                  </a:lnTo>
                  <a:cubicBezTo>
                    <a:pt x="1052" y="1315"/>
                    <a:pt x="1080" y="667"/>
                    <a:pt x="1209" y="9"/>
                  </a:cubicBezTo>
                  <a:lnTo>
                    <a:pt x="1" y="1"/>
                  </a:ln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9"/>
            <p:cNvSpPr/>
            <p:nvPr/>
          </p:nvSpPr>
          <p:spPr>
            <a:xfrm>
              <a:off x="9920361" y="12976649"/>
              <a:ext cx="75161" cy="75081"/>
            </a:xfrm>
            <a:custGeom>
              <a:rect b="b" l="l" r="r" t="t"/>
              <a:pathLst>
                <a:path extrusionOk="0" h="944" w="945">
                  <a:moveTo>
                    <a:pt x="472" y="1"/>
                  </a:moveTo>
                  <a:cubicBezTo>
                    <a:pt x="214" y="1"/>
                    <a:pt x="4" y="211"/>
                    <a:pt x="1" y="470"/>
                  </a:cubicBezTo>
                  <a:cubicBezTo>
                    <a:pt x="0" y="730"/>
                    <a:pt x="210" y="942"/>
                    <a:pt x="470" y="943"/>
                  </a:cubicBezTo>
                  <a:cubicBezTo>
                    <a:pt x="471" y="943"/>
                    <a:pt x="472" y="943"/>
                    <a:pt x="472" y="943"/>
                  </a:cubicBezTo>
                  <a:cubicBezTo>
                    <a:pt x="731" y="943"/>
                    <a:pt x="943" y="734"/>
                    <a:pt x="944" y="475"/>
                  </a:cubicBezTo>
                  <a:cubicBezTo>
                    <a:pt x="945" y="214"/>
                    <a:pt x="735" y="3"/>
                    <a:pt x="476" y="1"/>
                  </a:cubicBezTo>
                  <a:cubicBezTo>
                    <a:pt x="474" y="1"/>
                    <a:pt x="473" y="1"/>
                    <a:pt x="472"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9"/>
            <p:cNvSpPr/>
            <p:nvPr/>
          </p:nvSpPr>
          <p:spPr>
            <a:xfrm>
              <a:off x="9782046" y="13016497"/>
              <a:ext cx="228822" cy="109997"/>
            </a:xfrm>
            <a:custGeom>
              <a:rect b="b" l="l" r="r" t="t"/>
              <a:pathLst>
                <a:path extrusionOk="0" h="1383" w="2877">
                  <a:moveTo>
                    <a:pt x="1836" y="0"/>
                  </a:moveTo>
                  <a:cubicBezTo>
                    <a:pt x="1724" y="0"/>
                    <a:pt x="1681" y="10"/>
                    <a:pt x="1624" y="51"/>
                  </a:cubicBezTo>
                  <a:cubicBezTo>
                    <a:pt x="1397" y="216"/>
                    <a:pt x="1135" y="386"/>
                    <a:pt x="838" y="551"/>
                  </a:cubicBezTo>
                  <a:cubicBezTo>
                    <a:pt x="608" y="679"/>
                    <a:pt x="387" y="786"/>
                    <a:pt x="178" y="878"/>
                  </a:cubicBezTo>
                  <a:cubicBezTo>
                    <a:pt x="100" y="912"/>
                    <a:pt x="45" y="981"/>
                    <a:pt x="30" y="1065"/>
                  </a:cubicBezTo>
                  <a:cubicBezTo>
                    <a:pt x="1" y="1224"/>
                    <a:pt x="121" y="1369"/>
                    <a:pt x="281" y="1371"/>
                  </a:cubicBezTo>
                  <a:lnTo>
                    <a:pt x="2610" y="1383"/>
                  </a:lnTo>
                  <a:cubicBezTo>
                    <a:pt x="2610" y="1383"/>
                    <a:pt x="2611" y="1383"/>
                    <a:pt x="2612" y="1383"/>
                  </a:cubicBezTo>
                  <a:cubicBezTo>
                    <a:pt x="2760" y="1383"/>
                    <a:pt x="2877" y="1258"/>
                    <a:pt x="2868" y="1110"/>
                  </a:cubicBezTo>
                  <a:lnTo>
                    <a:pt x="2814" y="247"/>
                  </a:lnTo>
                  <a:cubicBezTo>
                    <a:pt x="2805" y="113"/>
                    <a:pt x="2693" y="7"/>
                    <a:pt x="2558" y="6"/>
                  </a:cubicBezTo>
                  <a:cubicBezTo>
                    <a:pt x="2478" y="7"/>
                    <a:pt x="2405" y="8"/>
                    <a:pt x="2339" y="8"/>
                  </a:cubicBezTo>
                  <a:cubicBezTo>
                    <a:pt x="2083" y="8"/>
                    <a:pt x="1934" y="0"/>
                    <a:pt x="18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9"/>
            <p:cNvSpPr/>
            <p:nvPr/>
          </p:nvSpPr>
          <p:spPr>
            <a:xfrm>
              <a:off x="9869298" y="13020076"/>
              <a:ext cx="45574" cy="43426"/>
            </a:xfrm>
            <a:custGeom>
              <a:rect b="b" l="l" r="r" t="t"/>
              <a:pathLst>
                <a:path extrusionOk="0" h="546" w="573">
                  <a:moveTo>
                    <a:pt x="25" y="0"/>
                  </a:moveTo>
                  <a:cubicBezTo>
                    <a:pt x="20" y="0"/>
                    <a:pt x="14" y="3"/>
                    <a:pt x="10" y="7"/>
                  </a:cubicBezTo>
                  <a:cubicBezTo>
                    <a:pt x="0" y="14"/>
                    <a:pt x="0" y="29"/>
                    <a:pt x="10" y="38"/>
                  </a:cubicBezTo>
                  <a:cubicBezTo>
                    <a:pt x="183" y="209"/>
                    <a:pt x="360" y="376"/>
                    <a:pt x="537" y="541"/>
                  </a:cubicBezTo>
                  <a:cubicBezTo>
                    <a:pt x="541" y="545"/>
                    <a:pt x="544" y="546"/>
                    <a:pt x="548" y="546"/>
                  </a:cubicBezTo>
                  <a:cubicBezTo>
                    <a:pt x="561" y="546"/>
                    <a:pt x="572" y="528"/>
                    <a:pt x="560" y="517"/>
                  </a:cubicBezTo>
                  <a:cubicBezTo>
                    <a:pt x="390" y="345"/>
                    <a:pt x="216" y="174"/>
                    <a:pt x="40" y="7"/>
                  </a:cubicBezTo>
                  <a:cubicBezTo>
                    <a:pt x="36" y="3"/>
                    <a:pt x="30" y="0"/>
                    <a:pt x="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9"/>
            <p:cNvSpPr/>
            <p:nvPr/>
          </p:nvSpPr>
          <p:spPr>
            <a:xfrm>
              <a:off x="9851243" y="13031927"/>
              <a:ext cx="45574" cy="43426"/>
            </a:xfrm>
            <a:custGeom>
              <a:rect b="b" l="l" r="r" t="t"/>
              <a:pathLst>
                <a:path extrusionOk="0" h="546" w="573">
                  <a:moveTo>
                    <a:pt x="25" y="0"/>
                  </a:moveTo>
                  <a:cubicBezTo>
                    <a:pt x="20" y="0"/>
                    <a:pt x="14" y="3"/>
                    <a:pt x="10" y="7"/>
                  </a:cubicBezTo>
                  <a:cubicBezTo>
                    <a:pt x="1" y="14"/>
                    <a:pt x="1" y="29"/>
                    <a:pt x="10" y="38"/>
                  </a:cubicBezTo>
                  <a:cubicBezTo>
                    <a:pt x="182" y="208"/>
                    <a:pt x="360" y="376"/>
                    <a:pt x="536" y="541"/>
                  </a:cubicBezTo>
                  <a:cubicBezTo>
                    <a:pt x="540" y="544"/>
                    <a:pt x="544" y="546"/>
                    <a:pt x="548" y="546"/>
                  </a:cubicBezTo>
                  <a:cubicBezTo>
                    <a:pt x="561" y="546"/>
                    <a:pt x="573" y="528"/>
                    <a:pt x="560" y="516"/>
                  </a:cubicBezTo>
                  <a:cubicBezTo>
                    <a:pt x="390" y="345"/>
                    <a:pt x="216" y="173"/>
                    <a:pt x="41" y="7"/>
                  </a:cubicBezTo>
                  <a:cubicBezTo>
                    <a:pt x="36" y="3"/>
                    <a:pt x="31" y="0"/>
                    <a:pt x="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9"/>
            <p:cNvSpPr/>
            <p:nvPr/>
          </p:nvSpPr>
          <p:spPr>
            <a:xfrm>
              <a:off x="9940802" y="13055788"/>
              <a:ext cx="41438" cy="38495"/>
            </a:xfrm>
            <a:custGeom>
              <a:rect b="b" l="l" r="r" t="t"/>
              <a:pathLst>
                <a:path extrusionOk="0" h="484" w="521">
                  <a:moveTo>
                    <a:pt x="260" y="1"/>
                  </a:moveTo>
                  <a:cubicBezTo>
                    <a:pt x="119" y="1"/>
                    <a:pt x="3" y="108"/>
                    <a:pt x="3" y="241"/>
                  </a:cubicBezTo>
                  <a:cubicBezTo>
                    <a:pt x="1" y="375"/>
                    <a:pt x="117" y="482"/>
                    <a:pt x="260" y="483"/>
                  </a:cubicBezTo>
                  <a:cubicBezTo>
                    <a:pt x="260" y="483"/>
                    <a:pt x="261" y="483"/>
                    <a:pt x="262" y="483"/>
                  </a:cubicBezTo>
                  <a:cubicBezTo>
                    <a:pt x="403" y="483"/>
                    <a:pt x="518" y="376"/>
                    <a:pt x="518" y="243"/>
                  </a:cubicBezTo>
                  <a:cubicBezTo>
                    <a:pt x="520" y="110"/>
                    <a:pt x="404" y="2"/>
                    <a:pt x="262" y="1"/>
                  </a:cubicBezTo>
                  <a:cubicBezTo>
                    <a:pt x="261" y="1"/>
                    <a:pt x="260" y="1"/>
                    <a:pt x="2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9"/>
            <p:cNvSpPr/>
            <p:nvPr/>
          </p:nvSpPr>
          <p:spPr>
            <a:xfrm>
              <a:off x="9949710" y="12990329"/>
              <a:ext cx="217528" cy="127574"/>
            </a:xfrm>
            <a:custGeom>
              <a:rect b="b" l="l" r="r" t="t"/>
              <a:pathLst>
                <a:path extrusionOk="0" h="1604" w="2735">
                  <a:moveTo>
                    <a:pt x="1741" y="0"/>
                  </a:moveTo>
                  <a:cubicBezTo>
                    <a:pt x="1596" y="0"/>
                    <a:pt x="1490" y="39"/>
                    <a:pt x="1492" y="170"/>
                  </a:cubicBezTo>
                  <a:cubicBezTo>
                    <a:pt x="1494" y="381"/>
                    <a:pt x="1168" y="617"/>
                    <a:pt x="1020" y="734"/>
                  </a:cubicBezTo>
                  <a:cubicBezTo>
                    <a:pt x="766" y="936"/>
                    <a:pt x="507" y="1146"/>
                    <a:pt x="199" y="1260"/>
                  </a:cubicBezTo>
                  <a:cubicBezTo>
                    <a:pt x="141" y="1282"/>
                    <a:pt x="1" y="1322"/>
                    <a:pt x="45" y="1410"/>
                  </a:cubicBezTo>
                  <a:cubicBezTo>
                    <a:pt x="122" y="1564"/>
                    <a:pt x="304" y="1603"/>
                    <a:pt x="494" y="1603"/>
                  </a:cubicBezTo>
                  <a:cubicBezTo>
                    <a:pt x="645" y="1603"/>
                    <a:pt x="800" y="1579"/>
                    <a:pt x="915" y="1568"/>
                  </a:cubicBezTo>
                  <a:cubicBezTo>
                    <a:pt x="1228" y="1539"/>
                    <a:pt x="1554" y="1383"/>
                    <a:pt x="1847" y="1383"/>
                  </a:cubicBezTo>
                  <a:cubicBezTo>
                    <a:pt x="1873" y="1383"/>
                    <a:pt x="1899" y="1384"/>
                    <a:pt x="1925" y="1386"/>
                  </a:cubicBezTo>
                  <a:cubicBezTo>
                    <a:pt x="2021" y="1396"/>
                    <a:pt x="2128" y="1409"/>
                    <a:pt x="2231" y="1409"/>
                  </a:cubicBezTo>
                  <a:cubicBezTo>
                    <a:pt x="2394" y="1409"/>
                    <a:pt x="2546" y="1377"/>
                    <a:pt x="2627" y="1251"/>
                  </a:cubicBezTo>
                  <a:cubicBezTo>
                    <a:pt x="2735" y="1085"/>
                    <a:pt x="2629" y="797"/>
                    <a:pt x="2565" y="629"/>
                  </a:cubicBezTo>
                  <a:cubicBezTo>
                    <a:pt x="2480" y="417"/>
                    <a:pt x="2429" y="79"/>
                    <a:pt x="2429" y="79"/>
                  </a:cubicBezTo>
                  <a:cubicBezTo>
                    <a:pt x="2429" y="79"/>
                    <a:pt x="2429" y="79"/>
                    <a:pt x="2429" y="79"/>
                  </a:cubicBezTo>
                  <a:cubicBezTo>
                    <a:pt x="2421" y="80"/>
                    <a:pt x="2414" y="80"/>
                    <a:pt x="2405" y="80"/>
                  </a:cubicBezTo>
                  <a:cubicBezTo>
                    <a:pt x="2239" y="80"/>
                    <a:pt x="1950" y="0"/>
                    <a:pt x="1741"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9"/>
            <p:cNvSpPr/>
            <p:nvPr/>
          </p:nvSpPr>
          <p:spPr>
            <a:xfrm>
              <a:off x="10066311" y="12962571"/>
              <a:ext cx="78660" cy="75081"/>
            </a:xfrm>
            <a:custGeom>
              <a:rect b="b" l="l" r="r" t="t"/>
              <a:pathLst>
                <a:path extrusionOk="0" h="944" w="989">
                  <a:moveTo>
                    <a:pt x="495" y="0"/>
                  </a:moveTo>
                  <a:cubicBezTo>
                    <a:pt x="480" y="0"/>
                    <a:pt x="465" y="1"/>
                    <a:pt x="450" y="2"/>
                  </a:cubicBezTo>
                  <a:cubicBezTo>
                    <a:pt x="191" y="28"/>
                    <a:pt x="1" y="259"/>
                    <a:pt x="26" y="517"/>
                  </a:cubicBezTo>
                  <a:cubicBezTo>
                    <a:pt x="48" y="761"/>
                    <a:pt x="254" y="944"/>
                    <a:pt x="495" y="944"/>
                  </a:cubicBezTo>
                  <a:cubicBezTo>
                    <a:pt x="510" y="944"/>
                    <a:pt x="525" y="943"/>
                    <a:pt x="540" y="942"/>
                  </a:cubicBezTo>
                  <a:cubicBezTo>
                    <a:pt x="799" y="917"/>
                    <a:pt x="989" y="686"/>
                    <a:pt x="965" y="427"/>
                  </a:cubicBezTo>
                  <a:cubicBezTo>
                    <a:pt x="942" y="183"/>
                    <a:pt x="736" y="0"/>
                    <a:pt x="495"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9"/>
            <p:cNvSpPr/>
            <p:nvPr/>
          </p:nvSpPr>
          <p:spPr>
            <a:xfrm>
              <a:off x="10048813" y="12880886"/>
              <a:ext cx="99339" cy="156763"/>
            </a:xfrm>
            <a:custGeom>
              <a:rect b="b" l="l" r="r" t="t"/>
              <a:pathLst>
                <a:path extrusionOk="0" h="1971" w="1249">
                  <a:moveTo>
                    <a:pt x="1249" y="1"/>
                  </a:moveTo>
                  <a:lnTo>
                    <a:pt x="0" y="125"/>
                  </a:lnTo>
                  <a:cubicBezTo>
                    <a:pt x="131" y="889"/>
                    <a:pt x="231" y="1448"/>
                    <a:pt x="244" y="1517"/>
                  </a:cubicBezTo>
                  <a:cubicBezTo>
                    <a:pt x="252" y="1531"/>
                    <a:pt x="230" y="1669"/>
                    <a:pt x="367" y="1819"/>
                  </a:cubicBezTo>
                  <a:cubicBezTo>
                    <a:pt x="426" y="1882"/>
                    <a:pt x="495" y="1926"/>
                    <a:pt x="575" y="1949"/>
                  </a:cubicBezTo>
                  <a:cubicBezTo>
                    <a:pt x="616" y="1963"/>
                    <a:pt x="663" y="1971"/>
                    <a:pt x="713" y="1971"/>
                  </a:cubicBezTo>
                  <a:cubicBezTo>
                    <a:pt x="729" y="1971"/>
                    <a:pt x="744" y="1970"/>
                    <a:pt x="760" y="1969"/>
                  </a:cubicBezTo>
                  <a:cubicBezTo>
                    <a:pt x="827" y="1963"/>
                    <a:pt x="887" y="1943"/>
                    <a:pt x="937" y="1915"/>
                  </a:cubicBezTo>
                  <a:cubicBezTo>
                    <a:pt x="941" y="1912"/>
                    <a:pt x="949" y="1910"/>
                    <a:pt x="970" y="1896"/>
                  </a:cubicBezTo>
                  <a:cubicBezTo>
                    <a:pt x="1017" y="1866"/>
                    <a:pt x="1059" y="1825"/>
                    <a:pt x="1078" y="1799"/>
                  </a:cubicBezTo>
                  <a:cubicBezTo>
                    <a:pt x="1104" y="1769"/>
                    <a:pt x="1131" y="1729"/>
                    <a:pt x="1149" y="1684"/>
                  </a:cubicBezTo>
                  <a:cubicBezTo>
                    <a:pt x="1181" y="1610"/>
                    <a:pt x="1191" y="1527"/>
                    <a:pt x="1184" y="1460"/>
                  </a:cubicBezTo>
                  <a:cubicBezTo>
                    <a:pt x="1184" y="1459"/>
                    <a:pt x="1184" y="1459"/>
                    <a:pt x="1184" y="1459"/>
                  </a:cubicBezTo>
                  <a:cubicBezTo>
                    <a:pt x="1184" y="1459"/>
                    <a:pt x="1184" y="1459"/>
                    <a:pt x="1184" y="1459"/>
                  </a:cubicBezTo>
                  <a:cubicBezTo>
                    <a:pt x="1185" y="1459"/>
                    <a:pt x="1185" y="1455"/>
                    <a:pt x="1182" y="1426"/>
                  </a:cubicBezTo>
                  <a:cubicBezTo>
                    <a:pt x="1178" y="1326"/>
                    <a:pt x="1187" y="669"/>
                    <a:pt x="1249"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9"/>
            <p:cNvSpPr/>
            <p:nvPr/>
          </p:nvSpPr>
          <p:spPr>
            <a:xfrm>
              <a:off x="10066311" y="12962571"/>
              <a:ext cx="78660" cy="75081"/>
            </a:xfrm>
            <a:custGeom>
              <a:rect b="b" l="l" r="r" t="t"/>
              <a:pathLst>
                <a:path extrusionOk="0" h="944" w="989">
                  <a:moveTo>
                    <a:pt x="495" y="0"/>
                  </a:moveTo>
                  <a:cubicBezTo>
                    <a:pt x="480" y="0"/>
                    <a:pt x="465" y="1"/>
                    <a:pt x="450" y="2"/>
                  </a:cubicBezTo>
                  <a:cubicBezTo>
                    <a:pt x="191" y="28"/>
                    <a:pt x="1" y="259"/>
                    <a:pt x="26" y="517"/>
                  </a:cubicBezTo>
                  <a:cubicBezTo>
                    <a:pt x="48" y="761"/>
                    <a:pt x="254" y="944"/>
                    <a:pt x="495" y="944"/>
                  </a:cubicBezTo>
                  <a:cubicBezTo>
                    <a:pt x="510" y="944"/>
                    <a:pt x="525" y="943"/>
                    <a:pt x="540" y="942"/>
                  </a:cubicBezTo>
                  <a:cubicBezTo>
                    <a:pt x="799" y="917"/>
                    <a:pt x="989" y="686"/>
                    <a:pt x="965" y="427"/>
                  </a:cubicBezTo>
                  <a:cubicBezTo>
                    <a:pt x="942" y="183"/>
                    <a:pt x="736" y="0"/>
                    <a:pt x="495"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9"/>
            <p:cNvSpPr/>
            <p:nvPr/>
          </p:nvSpPr>
          <p:spPr>
            <a:xfrm>
              <a:off x="9940722" y="13000112"/>
              <a:ext cx="227947" cy="126461"/>
            </a:xfrm>
            <a:custGeom>
              <a:rect b="b" l="l" r="r" t="t"/>
              <a:pathLst>
                <a:path extrusionOk="0" h="1590" w="2866">
                  <a:moveTo>
                    <a:pt x="2447" y="0"/>
                  </a:moveTo>
                  <a:cubicBezTo>
                    <a:pt x="2439" y="0"/>
                    <a:pt x="2430" y="1"/>
                    <a:pt x="2422" y="2"/>
                  </a:cubicBezTo>
                  <a:cubicBezTo>
                    <a:pt x="1670" y="89"/>
                    <a:pt x="1607" y="43"/>
                    <a:pt x="1496" y="140"/>
                  </a:cubicBezTo>
                  <a:cubicBezTo>
                    <a:pt x="1287" y="326"/>
                    <a:pt x="1043" y="522"/>
                    <a:pt x="764" y="717"/>
                  </a:cubicBezTo>
                  <a:cubicBezTo>
                    <a:pt x="548" y="868"/>
                    <a:pt x="339" y="998"/>
                    <a:pt x="140" y="1107"/>
                  </a:cubicBezTo>
                  <a:cubicBezTo>
                    <a:pt x="67" y="1148"/>
                    <a:pt x="19" y="1224"/>
                    <a:pt x="11" y="1310"/>
                  </a:cubicBezTo>
                  <a:cubicBezTo>
                    <a:pt x="0" y="1461"/>
                    <a:pt x="120" y="1589"/>
                    <a:pt x="268" y="1589"/>
                  </a:cubicBezTo>
                  <a:cubicBezTo>
                    <a:pt x="277" y="1589"/>
                    <a:pt x="285" y="1589"/>
                    <a:pt x="293" y="1588"/>
                  </a:cubicBezTo>
                  <a:lnTo>
                    <a:pt x="2612" y="1366"/>
                  </a:lnTo>
                  <a:cubicBezTo>
                    <a:pt x="2761" y="1352"/>
                    <a:pt x="2865" y="1214"/>
                    <a:pt x="2842" y="1068"/>
                  </a:cubicBezTo>
                  <a:lnTo>
                    <a:pt x="2700" y="216"/>
                  </a:lnTo>
                  <a:cubicBezTo>
                    <a:pt x="2680" y="91"/>
                    <a:pt x="2571" y="0"/>
                    <a:pt x="24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9"/>
            <p:cNvSpPr/>
            <p:nvPr/>
          </p:nvSpPr>
          <p:spPr>
            <a:xfrm>
              <a:off x="10018111" y="13014827"/>
              <a:ext cx="49471" cy="38972"/>
            </a:xfrm>
            <a:custGeom>
              <a:rect b="b" l="l" r="r" t="t"/>
              <a:pathLst>
                <a:path extrusionOk="0" h="490" w="622">
                  <a:moveTo>
                    <a:pt x="25" y="1"/>
                  </a:moveTo>
                  <a:cubicBezTo>
                    <a:pt x="19" y="1"/>
                    <a:pt x="12" y="4"/>
                    <a:pt x="7" y="9"/>
                  </a:cubicBezTo>
                  <a:cubicBezTo>
                    <a:pt x="0" y="18"/>
                    <a:pt x="2" y="32"/>
                    <a:pt x="11" y="39"/>
                  </a:cubicBezTo>
                  <a:cubicBezTo>
                    <a:pt x="201" y="191"/>
                    <a:pt x="392" y="340"/>
                    <a:pt x="586" y="486"/>
                  </a:cubicBezTo>
                  <a:cubicBezTo>
                    <a:pt x="590" y="489"/>
                    <a:pt x="593" y="490"/>
                    <a:pt x="596" y="490"/>
                  </a:cubicBezTo>
                  <a:cubicBezTo>
                    <a:pt x="610" y="490"/>
                    <a:pt x="621" y="470"/>
                    <a:pt x="607" y="459"/>
                  </a:cubicBezTo>
                  <a:cubicBezTo>
                    <a:pt x="419" y="305"/>
                    <a:pt x="231" y="154"/>
                    <a:pt x="38" y="6"/>
                  </a:cubicBezTo>
                  <a:cubicBezTo>
                    <a:pt x="34" y="2"/>
                    <a:pt x="30" y="1"/>
                    <a:pt x="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9"/>
            <p:cNvSpPr/>
            <p:nvPr/>
          </p:nvSpPr>
          <p:spPr>
            <a:xfrm>
              <a:off x="10001329" y="13028428"/>
              <a:ext cx="49471" cy="39052"/>
            </a:xfrm>
            <a:custGeom>
              <a:rect b="b" l="l" r="r" t="t"/>
              <a:pathLst>
                <a:path extrusionOk="0" h="491" w="622">
                  <a:moveTo>
                    <a:pt x="26" y="0"/>
                  </a:moveTo>
                  <a:cubicBezTo>
                    <a:pt x="20" y="0"/>
                    <a:pt x="13" y="4"/>
                    <a:pt x="8" y="9"/>
                  </a:cubicBezTo>
                  <a:cubicBezTo>
                    <a:pt x="1" y="17"/>
                    <a:pt x="3" y="32"/>
                    <a:pt x="12" y="40"/>
                  </a:cubicBezTo>
                  <a:cubicBezTo>
                    <a:pt x="202" y="191"/>
                    <a:pt x="393" y="340"/>
                    <a:pt x="587" y="486"/>
                  </a:cubicBezTo>
                  <a:cubicBezTo>
                    <a:pt x="590" y="489"/>
                    <a:pt x="594" y="490"/>
                    <a:pt x="597" y="490"/>
                  </a:cubicBezTo>
                  <a:cubicBezTo>
                    <a:pt x="611" y="490"/>
                    <a:pt x="622" y="470"/>
                    <a:pt x="607" y="459"/>
                  </a:cubicBezTo>
                  <a:cubicBezTo>
                    <a:pt x="420" y="305"/>
                    <a:pt x="232" y="154"/>
                    <a:pt x="39" y="5"/>
                  </a:cubicBezTo>
                  <a:cubicBezTo>
                    <a:pt x="35" y="2"/>
                    <a:pt x="31" y="0"/>
                    <a:pt x="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9"/>
            <p:cNvSpPr/>
            <p:nvPr/>
          </p:nvSpPr>
          <p:spPr>
            <a:xfrm>
              <a:off x="10093751" y="13041074"/>
              <a:ext cx="42949" cy="38495"/>
            </a:xfrm>
            <a:custGeom>
              <a:rect b="b" l="l" r="r" t="t"/>
              <a:pathLst>
                <a:path extrusionOk="0" h="484" w="540">
                  <a:moveTo>
                    <a:pt x="272" y="1"/>
                  </a:moveTo>
                  <a:cubicBezTo>
                    <a:pt x="264" y="1"/>
                    <a:pt x="256" y="1"/>
                    <a:pt x="247" y="2"/>
                  </a:cubicBezTo>
                  <a:cubicBezTo>
                    <a:pt x="106" y="16"/>
                    <a:pt x="1" y="134"/>
                    <a:pt x="14" y="267"/>
                  </a:cubicBezTo>
                  <a:cubicBezTo>
                    <a:pt x="26" y="392"/>
                    <a:pt x="139" y="484"/>
                    <a:pt x="269" y="484"/>
                  </a:cubicBezTo>
                  <a:cubicBezTo>
                    <a:pt x="277" y="484"/>
                    <a:pt x="285" y="483"/>
                    <a:pt x="294" y="483"/>
                  </a:cubicBezTo>
                  <a:cubicBezTo>
                    <a:pt x="436" y="468"/>
                    <a:pt x="540" y="350"/>
                    <a:pt x="528" y="218"/>
                  </a:cubicBezTo>
                  <a:cubicBezTo>
                    <a:pt x="515" y="94"/>
                    <a:pt x="403" y="1"/>
                    <a:pt x="2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9"/>
            <p:cNvSpPr/>
            <p:nvPr/>
          </p:nvSpPr>
          <p:spPr>
            <a:xfrm>
              <a:off x="9787375" y="11879914"/>
              <a:ext cx="363157" cy="1052248"/>
            </a:xfrm>
            <a:custGeom>
              <a:rect b="b" l="l" r="r" t="t"/>
              <a:pathLst>
                <a:path extrusionOk="0" h="13230" w="4566">
                  <a:moveTo>
                    <a:pt x="1975" y="1"/>
                  </a:moveTo>
                  <a:cubicBezTo>
                    <a:pt x="1659" y="1"/>
                    <a:pt x="1345" y="69"/>
                    <a:pt x="1066" y="219"/>
                  </a:cubicBezTo>
                  <a:cubicBezTo>
                    <a:pt x="594" y="475"/>
                    <a:pt x="336" y="975"/>
                    <a:pt x="200" y="1476"/>
                  </a:cubicBezTo>
                  <a:cubicBezTo>
                    <a:pt x="166" y="1601"/>
                    <a:pt x="137" y="1729"/>
                    <a:pt x="113" y="1857"/>
                  </a:cubicBezTo>
                  <a:cubicBezTo>
                    <a:pt x="99" y="1931"/>
                    <a:pt x="87" y="2005"/>
                    <a:pt x="76" y="2079"/>
                  </a:cubicBezTo>
                  <a:cubicBezTo>
                    <a:pt x="63" y="2166"/>
                    <a:pt x="53" y="2253"/>
                    <a:pt x="44" y="2341"/>
                  </a:cubicBezTo>
                  <a:cubicBezTo>
                    <a:pt x="1" y="2771"/>
                    <a:pt x="3" y="3206"/>
                    <a:pt x="26" y="3633"/>
                  </a:cubicBezTo>
                  <a:cubicBezTo>
                    <a:pt x="109" y="5154"/>
                    <a:pt x="591" y="7059"/>
                    <a:pt x="973" y="8153"/>
                  </a:cubicBezTo>
                  <a:cubicBezTo>
                    <a:pt x="1020" y="8290"/>
                    <a:pt x="1062" y="9228"/>
                    <a:pt x="1067" y="9287"/>
                  </a:cubicBezTo>
                  <a:cubicBezTo>
                    <a:pt x="1138" y="10114"/>
                    <a:pt x="1292" y="11384"/>
                    <a:pt x="1445" y="12360"/>
                  </a:cubicBezTo>
                  <a:cubicBezTo>
                    <a:pt x="1491" y="12652"/>
                    <a:pt x="1538" y="12919"/>
                    <a:pt x="1581" y="13140"/>
                  </a:cubicBezTo>
                  <a:cubicBezTo>
                    <a:pt x="1593" y="13198"/>
                    <a:pt x="1621" y="13207"/>
                    <a:pt x="1676" y="13214"/>
                  </a:cubicBezTo>
                  <a:cubicBezTo>
                    <a:pt x="1763" y="13225"/>
                    <a:pt x="1856" y="13230"/>
                    <a:pt x="1949" y="13230"/>
                  </a:cubicBezTo>
                  <a:cubicBezTo>
                    <a:pt x="2241" y="13230"/>
                    <a:pt x="2543" y="13186"/>
                    <a:pt x="2729" y="13167"/>
                  </a:cubicBezTo>
                  <a:cubicBezTo>
                    <a:pt x="2791" y="13158"/>
                    <a:pt x="2810" y="13136"/>
                    <a:pt x="2811" y="13071"/>
                  </a:cubicBezTo>
                  <a:cubicBezTo>
                    <a:pt x="2812" y="13030"/>
                    <a:pt x="2818" y="12699"/>
                    <a:pt x="2831" y="12344"/>
                  </a:cubicBezTo>
                  <a:cubicBezTo>
                    <a:pt x="2846" y="11962"/>
                    <a:pt x="2863" y="11553"/>
                    <a:pt x="2885" y="11441"/>
                  </a:cubicBezTo>
                  <a:cubicBezTo>
                    <a:pt x="2888" y="11423"/>
                    <a:pt x="2893" y="11413"/>
                    <a:pt x="2898" y="11411"/>
                  </a:cubicBezTo>
                  <a:cubicBezTo>
                    <a:pt x="2899" y="11410"/>
                    <a:pt x="2900" y="11410"/>
                    <a:pt x="2902" y="11410"/>
                  </a:cubicBezTo>
                  <a:cubicBezTo>
                    <a:pt x="2951" y="11410"/>
                    <a:pt x="3066" y="11904"/>
                    <a:pt x="3151" y="12322"/>
                  </a:cubicBezTo>
                  <a:cubicBezTo>
                    <a:pt x="3197" y="12545"/>
                    <a:pt x="3235" y="12747"/>
                    <a:pt x="3250" y="12840"/>
                  </a:cubicBezTo>
                  <a:cubicBezTo>
                    <a:pt x="3272" y="12973"/>
                    <a:pt x="3292" y="13120"/>
                    <a:pt x="3409" y="13121"/>
                  </a:cubicBezTo>
                  <a:cubicBezTo>
                    <a:pt x="3422" y="13122"/>
                    <a:pt x="3435" y="13122"/>
                    <a:pt x="3448" y="13122"/>
                  </a:cubicBezTo>
                  <a:cubicBezTo>
                    <a:pt x="3865" y="13122"/>
                    <a:pt x="4472" y="13043"/>
                    <a:pt x="4510" y="13006"/>
                  </a:cubicBezTo>
                  <a:cubicBezTo>
                    <a:pt x="4565" y="12951"/>
                    <a:pt x="4552" y="12721"/>
                    <a:pt x="4552" y="12643"/>
                  </a:cubicBezTo>
                  <a:cubicBezTo>
                    <a:pt x="4551" y="12509"/>
                    <a:pt x="4548" y="12375"/>
                    <a:pt x="4543" y="12243"/>
                  </a:cubicBezTo>
                  <a:cubicBezTo>
                    <a:pt x="4483" y="10640"/>
                    <a:pt x="4115" y="9274"/>
                    <a:pt x="3756" y="8547"/>
                  </a:cubicBezTo>
                  <a:cubicBezTo>
                    <a:pt x="3413" y="7853"/>
                    <a:pt x="3264" y="7860"/>
                    <a:pt x="3326" y="7724"/>
                  </a:cubicBezTo>
                  <a:cubicBezTo>
                    <a:pt x="4119" y="5996"/>
                    <a:pt x="4558" y="3297"/>
                    <a:pt x="4130" y="1652"/>
                  </a:cubicBezTo>
                  <a:cubicBezTo>
                    <a:pt x="4120" y="1615"/>
                    <a:pt x="4111" y="1577"/>
                    <a:pt x="4099" y="1540"/>
                  </a:cubicBezTo>
                  <a:cubicBezTo>
                    <a:pt x="4073" y="1447"/>
                    <a:pt x="4045" y="1366"/>
                    <a:pt x="4014" y="1291"/>
                  </a:cubicBezTo>
                  <a:cubicBezTo>
                    <a:pt x="4003" y="1262"/>
                    <a:pt x="3991" y="1232"/>
                    <a:pt x="3977" y="1204"/>
                  </a:cubicBezTo>
                  <a:cubicBezTo>
                    <a:pt x="3904" y="1043"/>
                    <a:pt x="3807" y="898"/>
                    <a:pt x="3648" y="708"/>
                  </a:cubicBezTo>
                  <a:cubicBezTo>
                    <a:pt x="3487" y="516"/>
                    <a:pt x="3133" y="296"/>
                    <a:pt x="2913" y="200"/>
                  </a:cubicBezTo>
                  <a:cubicBezTo>
                    <a:pt x="2622" y="72"/>
                    <a:pt x="2298"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9"/>
            <p:cNvSpPr/>
            <p:nvPr/>
          </p:nvSpPr>
          <p:spPr>
            <a:xfrm>
              <a:off x="9905408" y="12534105"/>
              <a:ext cx="112542" cy="327684"/>
            </a:xfrm>
            <a:custGeom>
              <a:rect b="b" l="l" r="r" t="t"/>
              <a:pathLst>
                <a:path extrusionOk="0" h="4120" w="1415">
                  <a:moveTo>
                    <a:pt x="74" y="1"/>
                  </a:moveTo>
                  <a:cubicBezTo>
                    <a:pt x="65" y="1"/>
                    <a:pt x="58" y="19"/>
                    <a:pt x="53" y="55"/>
                  </a:cubicBezTo>
                  <a:cubicBezTo>
                    <a:pt x="1" y="428"/>
                    <a:pt x="0" y="464"/>
                    <a:pt x="24" y="875"/>
                  </a:cubicBezTo>
                  <a:cubicBezTo>
                    <a:pt x="83" y="1909"/>
                    <a:pt x="626" y="3326"/>
                    <a:pt x="1347" y="4119"/>
                  </a:cubicBezTo>
                  <a:cubicBezTo>
                    <a:pt x="1362" y="3737"/>
                    <a:pt x="1379" y="3328"/>
                    <a:pt x="1402" y="3216"/>
                  </a:cubicBezTo>
                  <a:cubicBezTo>
                    <a:pt x="1404" y="3198"/>
                    <a:pt x="1409" y="3188"/>
                    <a:pt x="1414" y="3186"/>
                  </a:cubicBezTo>
                  <a:cubicBezTo>
                    <a:pt x="1274" y="2888"/>
                    <a:pt x="303" y="1052"/>
                    <a:pt x="140" y="276"/>
                  </a:cubicBezTo>
                  <a:cubicBezTo>
                    <a:pt x="122" y="97"/>
                    <a:pt x="95" y="1"/>
                    <a:pt x="74" y="1"/>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9"/>
            <p:cNvSpPr/>
            <p:nvPr/>
          </p:nvSpPr>
          <p:spPr>
            <a:xfrm>
              <a:off x="9911293" y="12181041"/>
              <a:ext cx="106975" cy="604307"/>
            </a:xfrm>
            <a:custGeom>
              <a:rect b="b" l="l" r="r" t="t"/>
              <a:pathLst>
                <a:path extrusionOk="0" h="7598" w="1345">
                  <a:moveTo>
                    <a:pt x="351" y="0"/>
                  </a:moveTo>
                  <a:cubicBezTo>
                    <a:pt x="343" y="0"/>
                    <a:pt x="337" y="7"/>
                    <a:pt x="335" y="16"/>
                  </a:cubicBezTo>
                  <a:lnTo>
                    <a:pt x="170" y="1970"/>
                  </a:lnTo>
                  <a:cubicBezTo>
                    <a:pt x="114" y="2739"/>
                    <a:pt x="0" y="3652"/>
                    <a:pt x="6" y="4417"/>
                  </a:cubicBezTo>
                  <a:cubicBezTo>
                    <a:pt x="24" y="4915"/>
                    <a:pt x="240" y="5377"/>
                    <a:pt x="443" y="5820"/>
                  </a:cubicBezTo>
                  <a:cubicBezTo>
                    <a:pt x="719" y="6413"/>
                    <a:pt x="1013" y="6998"/>
                    <a:pt x="1299" y="7585"/>
                  </a:cubicBezTo>
                  <a:cubicBezTo>
                    <a:pt x="1303" y="7593"/>
                    <a:pt x="1311" y="7597"/>
                    <a:pt x="1319" y="7597"/>
                  </a:cubicBezTo>
                  <a:cubicBezTo>
                    <a:pt x="1322" y="7597"/>
                    <a:pt x="1326" y="7597"/>
                    <a:pt x="1329" y="7595"/>
                  </a:cubicBezTo>
                  <a:cubicBezTo>
                    <a:pt x="1340" y="7590"/>
                    <a:pt x="1344" y="7578"/>
                    <a:pt x="1339" y="7565"/>
                  </a:cubicBezTo>
                  <a:cubicBezTo>
                    <a:pt x="1053" y="6978"/>
                    <a:pt x="760" y="6393"/>
                    <a:pt x="484" y="5801"/>
                  </a:cubicBezTo>
                  <a:cubicBezTo>
                    <a:pt x="283" y="5360"/>
                    <a:pt x="71" y="4908"/>
                    <a:pt x="53" y="4415"/>
                  </a:cubicBezTo>
                  <a:cubicBezTo>
                    <a:pt x="42" y="3945"/>
                    <a:pt x="95" y="3417"/>
                    <a:pt x="130" y="2949"/>
                  </a:cubicBezTo>
                  <a:cubicBezTo>
                    <a:pt x="183" y="2318"/>
                    <a:pt x="316" y="673"/>
                    <a:pt x="370" y="18"/>
                  </a:cubicBezTo>
                  <a:cubicBezTo>
                    <a:pt x="371" y="8"/>
                    <a:pt x="365" y="0"/>
                    <a:pt x="353" y="0"/>
                  </a:cubicBezTo>
                  <a:cubicBezTo>
                    <a:pt x="352" y="0"/>
                    <a:pt x="351" y="0"/>
                    <a:pt x="3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9"/>
            <p:cNvSpPr/>
            <p:nvPr/>
          </p:nvSpPr>
          <p:spPr>
            <a:xfrm>
              <a:off x="10017077" y="12079631"/>
              <a:ext cx="77547" cy="33961"/>
            </a:xfrm>
            <a:custGeom>
              <a:rect b="b" l="l" r="r" t="t"/>
              <a:pathLst>
                <a:path extrusionOk="0" h="427" w="975">
                  <a:moveTo>
                    <a:pt x="24" y="0"/>
                  </a:moveTo>
                  <a:cubicBezTo>
                    <a:pt x="13" y="0"/>
                    <a:pt x="1" y="11"/>
                    <a:pt x="7" y="24"/>
                  </a:cubicBezTo>
                  <a:cubicBezTo>
                    <a:pt x="152" y="333"/>
                    <a:pt x="523" y="426"/>
                    <a:pt x="845" y="426"/>
                  </a:cubicBezTo>
                  <a:cubicBezTo>
                    <a:pt x="879" y="426"/>
                    <a:pt x="913" y="425"/>
                    <a:pt x="946" y="423"/>
                  </a:cubicBezTo>
                  <a:cubicBezTo>
                    <a:pt x="975" y="420"/>
                    <a:pt x="971" y="379"/>
                    <a:pt x="945" y="379"/>
                  </a:cubicBezTo>
                  <a:cubicBezTo>
                    <a:pt x="945" y="379"/>
                    <a:pt x="944" y="379"/>
                    <a:pt x="943" y="379"/>
                  </a:cubicBezTo>
                  <a:cubicBezTo>
                    <a:pt x="915" y="380"/>
                    <a:pt x="885" y="381"/>
                    <a:pt x="855" y="381"/>
                  </a:cubicBezTo>
                  <a:cubicBezTo>
                    <a:pt x="546" y="381"/>
                    <a:pt x="183" y="302"/>
                    <a:pt x="39" y="10"/>
                  </a:cubicBezTo>
                  <a:cubicBezTo>
                    <a:pt x="36" y="3"/>
                    <a:pt x="30" y="0"/>
                    <a:pt x="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9"/>
            <p:cNvSpPr/>
            <p:nvPr/>
          </p:nvSpPr>
          <p:spPr>
            <a:xfrm>
              <a:off x="9938495" y="12541502"/>
              <a:ext cx="40404" cy="13760"/>
            </a:xfrm>
            <a:custGeom>
              <a:rect b="b" l="l" r="r" t="t"/>
              <a:pathLst>
                <a:path extrusionOk="0" h="173" w="508">
                  <a:moveTo>
                    <a:pt x="483" y="1"/>
                  </a:moveTo>
                  <a:cubicBezTo>
                    <a:pt x="480" y="1"/>
                    <a:pt x="478" y="1"/>
                    <a:pt x="475" y="2"/>
                  </a:cubicBezTo>
                  <a:cubicBezTo>
                    <a:pt x="331" y="69"/>
                    <a:pt x="178" y="122"/>
                    <a:pt x="22" y="128"/>
                  </a:cubicBezTo>
                  <a:cubicBezTo>
                    <a:pt x="8" y="129"/>
                    <a:pt x="0" y="140"/>
                    <a:pt x="0" y="151"/>
                  </a:cubicBezTo>
                  <a:cubicBezTo>
                    <a:pt x="1" y="164"/>
                    <a:pt x="11" y="173"/>
                    <a:pt x="23" y="173"/>
                  </a:cubicBezTo>
                  <a:cubicBezTo>
                    <a:pt x="188" y="169"/>
                    <a:pt x="347" y="110"/>
                    <a:pt x="491" y="34"/>
                  </a:cubicBezTo>
                  <a:cubicBezTo>
                    <a:pt x="508" y="25"/>
                    <a:pt x="498" y="1"/>
                    <a:pt x="4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9"/>
            <p:cNvSpPr/>
            <p:nvPr/>
          </p:nvSpPr>
          <p:spPr>
            <a:xfrm>
              <a:off x="9793499" y="11880152"/>
              <a:ext cx="313288" cy="168614"/>
            </a:xfrm>
            <a:custGeom>
              <a:rect b="b" l="l" r="r" t="t"/>
              <a:pathLst>
                <a:path extrusionOk="0" h="2120" w="3939">
                  <a:moveTo>
                    <a:pt x="1898" y="0"/>
                  </a:moveTo>
                  <a:cubicBezTo>
                    <a:pt x="1582" y="0"/>
                    <a:pt x="1269" y="68"/>
                    <a:pt x="990" y="218"/>
                  </a:cubicBezTo>
                  <a:cubicBezTo>
                    <a:pt x="518" y="474"/>
                    <a:pt x="260" y="975"/>
                    <a:pt x="125" y="1475"/>
                  </a:cubicBezTo>
                  <a:cubicBezTo>
                    <a:pt x="90" y="1601"/>
                    <a:pt x="61" y="1728"/>
                    <a:pt x="38" y="1856"/>
                  </a:cubicBezTo>
                  <a:cubicBezTo>
                    <a:pt x="23" y="1931"/>
                    <a:pt x="12" y="2004"/>
                    <a:pt x="1" y="2079"/>
                  </a:cubicBezTo>
                  <a:cubicBezTo>
                    <a:pt x="120" y="2091"/>
                    <a:pt x="285" y="2103"/>
                    <a:pt x="516" y="2118"/>
                  </a:cubicBezTo>
                  <a:cubicBezTo>
                    <a:pt x="534" y="2119"/>
                    <a:pt x="556" y="2120"/>
                    <a:pt x="581" y="2120"/>
                  </a:cubicBezTo>
                  <a:cubicBezTo>
                    <a:pt x="813" y="2120"/>
                    <a:pt x="1317" y="2072"/>
                    <a:pt x="1506" y="2049"/>
                  </a:cubicBezTo>
                  <a:cubicBezTo>
                    <a:pt x="2255" y="1959"/>
                    <a:pt x="3219" y="1679"/>
                    <a:pt x="3938" y="1290"/>
                  </a:cubicBezTo>
                  <a:cubicBezTo>
                    <a:pt x="3925" y="1261"/>
                    <a:pt x="3914" y="1232"/>
                    <a:pt x="3902" y="1203"/>
                  </a:cubicBezTo>
                  <a:cubicBezTo>
                    <a:pt x="3828" y="1043"/>
                    <a:pt x="3731" y="898"/>
                    <a:pt x="3572" y="708"/>
                  </a:cubicBezTo>
                  <a:cubicBezTo>
                    <a:pt x="3411" y="515"/>
                    <a:pt x="3057" y="295"/>
                    <a:pt x="2838" y="200"/>
                  </a:cubicBezTo>
                  <a:cubicBezTo>
                    <a:pt x="2546" y="72"/>
                    <a:pt x="2221" y="0"/>
                    <a:pt x="1898"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9"/>
            <p:cNvSpPr/>
            <p:nvPr/>
          </p:nvSpPr>
          <p:spPr>
            <a:xfrm>
              <a:off x="10037916" y="12853764"/>
              <a:ext cx="112622" cy="69832"/>
            </a:xfrm>
            <a:custGeom>
              <a:rect b="b" l="l" r="r" t="t"/>
              <a:pathLst>
                <a:path extrusionOk="0" h="878" w="1416">
                  <a:moveTo>
                    <a:pt x="1392" y="1"/>
                  </a:moveTo>
                  <a:cubicBezTo>
                    <a:pt x="624" y="78"/>
                    <a:pt x="205" y="56"/>
                    <a:pt x="1" y="78"/>
                  </a:cubicBezTo>
                  <a:cubicBezTo>
                    <a:pt x="47" y="301"/>
                    <a:pt x="85" y="503"/>
                    <a:pt x="100" y="596"/>
                  </a:cubicBezTo>
                  <a:cubicBezTo>
                    <a:pt x="122" y="729"/>
                    <a:pt x="142" y="876"/>
                    <a:pt x="259" y="877"/>
                  </a:cubicBezTo>
                  <a:cubicBezTo>
                    <a:pt x="272" y="878"/>
                    <a:pt x="285" y="878"/>
                    <a:pt x="298" y="878"/>
                  </a:cubicBezTo>
                  <a:cubicBezTo>
                    <a:pt x="715" y="878"/>
                    <a:pt x="1322" y="799"/>
                    <a:pt x="1360" y="762"/>
                  </a:cubicBezTo>
                  <a:cubicBezTo>
                    <a:pt x="1415" y="707"/>
                    <a:pt x="1402" y="477"/>
                    <a:pt x="1401" y="401"/>
                  </a:cubicBezTo>
                  <a:cubicBezTo>
                    <a:pt x="1400" y="267"/>
                    <a:pt x="1397" y="133"/>
                    <a:pt x="1392" y="1"/>
                  </a:cubicBezTo>
                  <a:close/>
                </a:path>
              </a:pathLst>
            </a:custGeom>
            <a:solidFill>
              <a:srgbClr val="4350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9"/>
            <p:cNvSpPr/>
            <p:nvPr/>
          </p:nvSpPr>
          <p:spPr>
            <a:xfrm>
              <a:off x="9902306" y="12861798"/>
              <a:ext cx="110315" cy="70468"/>
            </a:xfrm>
            <a:custGeom>
              <a:rect b="b" l="l" r="r" t="t"/>
              <a:pathLst>
                <a:path extrusionOk="0" h="886" w="1387">
                  <a:moveTo>
                    <a:pt x="1386" y="0"/>
                  </a:moveTo>
                  <a:lnTo>
                    <a:pt x="1386" y="0"/>
                  </a:lnTo>
                  <a:cubicBezTo>
                    <a:pt x="1108" y="16"/>
                    <a:pt x="876" y="20"/>
                    <a:pt x="683" y="20"/>
                  </a:cubicBezTo>
                  <a:cubicBezTo>
                    <a:pt x="432" y="20"/>
                    <a:pt x="247" y="12"/>
                    <a:pt x="117" y="12"/>
                  </a:cubicBezTo>
                  <a:cubicBezTo>
                    <a:pt x="72" y="12"/>
                    <a:pt x="33" y="13"/>
                    <a:pt x="0" y="16"/>
                  </a:cubicBezTo>
                  <a:cubicBezTo>
                    <a:pt x="46" y="308"/>
                    <a:pt x="93" y="575"/>
                    <a:pt x="137" y="796"/>
                  </a:cubicBezTo>
                  <a:cubicBezTo>
                    <a:pt x="148" y="855"/>
                    <a:pt x="176" y="863"/>
                    <a:pt x="231" y="870"/>
                  </a:cubicBezTo>
                  <a:cubicBezTo>
                    <a:pt x="318" y="881"/>
                    <a:pt x="411" y="886"/>
                    <a:pt x="504" y="886"/>
                  </a:cubicBezTo>
                  <a:cubicBezTo>
                    <a:pt x="796" y="886"/>
                    <a:pt x="1098" y="842"/>
                    <a:pt x="1284" y="823"/>
                  </a:cubicBezTo>
                  <a:cubicBezTo>
                    <a:pt x="1346" y="815"/>
                    <a:pt x="1365" y="792"/>
                    <a:pt x="1366" y="728"/>
                  </a:cubicBezTo>
                  <a:cubicBezTo>
                    <a:pt x="1367" y="687"/>
                    <a:pt x="1374" y="356"/>
                    <a:pt x="1386" y="0"/>
                  </a:cubicBezTo>
                  <a:close/>
                </a:path>
              </a:pathLst>
            </a:custGeom>
            <a:solidFill>
              <a:srgbClr val="4350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9"/>
            <p:cNvSpPr/>
            <p:nvPr/>
          </p:nvSpPr>
          <p:spPr>
            <a:xfrm>
              <a:off x="9790716" y="11975835"/>
              <a:ext cx="325139" cy="93772"/>
            </a:xfrm>
            <a:custGeom>
              <a:rect b="b" l="l" r="r" t="t"/>
              <a:pathLst>
                <a:path extrusionOk="0" h="1179" w="4088">
                  <a:moveTo>
                    <a:pt x="3933" y="0"/>
                  </a:moveTo>
                  <a:cubicBezTo>
                    <a:pt x="3293" y="308"/>
                    <a:pt x="2452" y="523"/>
                    <a:pt x="1731" y="622"/>
                  </a:cubicBezTo>
                  <a:cubicBezTo>
                    <a:pt x="1552" y="648"/>
                    <a:pt x="1382" y="665"/>
                    <a:pt x="1223" y="675"/>
                  </a:cubicBezTo>
                  <a:cubicBezTo>
                    <a:pt x="1175" y="679"/>
                    <a:pt x="1129" y="682"/>
                    <a:pt x="1084" y="683"/>
                  </a:cubicBezTo>
                  <a:cubicBezTo>
                    <a:pt x="938" y="689"/>
                    <a:pt x="810" y="691"/>
                    <a:pt x="697" y="691"/>
                  </a:cubicBezTo>
                  <a:cubicBezTo>
                    <a:pt x="380" y="691"/>
                    <a:pt x="187" y="672"/>
                    <a:pt x="68" y="654"/>
                  </a:cubicBezTo>
                  <a:cubicBezTo>
                    <a:pt x="39" y="813"/>
                    <a:pt x="16" y="976"/>
                    <a:pt x="1" y="1137"/>
                  </a:cubicBezTo>
                  <a:cubicBezTo>
                    <a:pt x="162" y="1168"/>
                    <a:pt x="399" y="1178"/>
                    <a:pt x="640" y="1178"/>
                  </a:cubicBezTo>
                  <a:cubicBezTo>
                    <a:pt x="866" y="1178"/>
                    <a:pt x="1096" y="1169"/>
                    <a:pt x="1273" y="1159"/>
                  </a:cubicBezTo>
                  <a:cubicBezTo>
                    <a:pt x="1418" y="1151"/>
                    <a:pt x="1525" y="1144"/>
                    <a:pt x="1565" y="1140"/>
                  </a:cubicBezTo>
                  <a:cubicBezTo>
                    <a:pt x="1645" y="1132"/>
                    <a:pt x="1725" y="1124"/>
                    <a:pt x="1804" y="1114"/>
                  </a:cubicBezTo>
                  <a:cubicBezTo>
                    <a:pt x="2587" y="1018"/>
                    <a:pt x="3337" y="775"/>
                    <a:pt x="4036" y="471"/>
                  </a:cubicBezTo>
                  <a:cubicBezTo>
                    <a:pt x="4051" y="463"/>
                    <a:pt x="4069" y="457"/>
                    <a:pt x="4087" y="448"/>
                  </a:cubicBezTo>
                  <a:cubicBezTo>
                    <a:pt x="4078" y="411"/>
                    <a:pt x="4068" y="374"/>
                    <a:pt x="4055" y="336"/>
                  </a:cubicBezTo>
                  <a:cubicBezTo>
                    <a:pt x="4017" y="206"/>
                    <a:pt x="3979" y="100"/>
                    <a:pt x="39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9"/>
            <p:cNvSpPr/>
            <p:nvPr/>
          </p:nvSpPr>
          <p:spPr>
            <a:xfrm>
              <a:off x="9887989" y="12025307"/>
              <a:ext cx="56231" cy="140777"/>
            </a:xfrm>
            <a:custGeom>
              <a:rect b="b" l="l" r="r" t="t"/>
              <a:pathLst>
                <a:path extrusionOk="0" h="1770" w="707">
                  <a:moveTo>
                    <a:pt x="509" y="0"/>
                  </a:moveTo>
                  <a:cubicBezTo>
                    <a:pt x="330" y="26"/>
                    <a:pt x="160" y="43"/>
                    <a:pt x="1" y="54"/>
                  </a:cubicBezTo>
                  <a:cubicBezTo>
                    <a:pt x="2" y="66"/>
                    <a:pt x="2" y="77"/>
                    <a:pt x="3" y="91"/>
                  </a:cubicBezTo>
                  <a:cubicBezTo>
                    <a:pt x="12" y="211"/>
                    <a:pt x="28" y="368"/>
                    <a:pt x="49" y="537"/>
                  </a:cubicBezTo>
                  <a:cubicBezTo>
                    <a:pt x="97" y="912"/>
                    <a:pt x="170" y="1345"/>
                    <a:pt x="268" y="1586"/>
                  </a:cubicBezTo>
                  <a:cubicBezTo>
                    <a:pt x="308" y="1682"/>
                    <a:pt x="385" y="1770"/>
                    <a:pt x="464" y="1770"/>
                  </a:cubicBezTo>
                  <a:cubicBezTo>
                    <a:pt x="502" y="1770"/>
                    <a:pt x="541" y="1749"/>
                    <a:pt x="577" y="1699"/>
                  </a:cubicBezTo>
                  <a:cubicBezTo>
                    <a:pt x="707" y="1515"/>
                    <a:pt x="636" y="1051"/>
                    <a:pt x="616" y="824"/>
                  </a:cubicBezTo>
                  <a:cubicBezTo>
                    <a:pt x="605" y="713"/>
                    <a:pt x="593" y="603"/>
                    <a:pt x="581" y="492"/>
                  </a:cubicBezTo>
                  <a:cubicBezTo>
                    <a:pt x="561" y="328"/>
                    <a:pt x="539" y="164"/>
                    <a:pt x="5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9"/>
            <p:cNvSpPr/>
            <p:nvPr/>
          </p:nvSpPr>
          <p:spPr>
            <a:xfrm>
              <a:off x="9475432" y="11258889"/>
              <a:ext cx="132505" cy="385188"/>
            </a:xfrm>
            <a:custGeom>
              <a:rect b="b" l="l" r="r" t="t"/>
              <a:pathLst>
                <a:path extrusionOk="0" h="4843" w="1666">
                  <a:moveTo>
                    <a:pt x="376" y="1"/>
                  </a:moveTo>
                  <a:cubicBezTo>
                    <a:pt x="228" y="1"/>
                    <a:pt x="95" y="155"/>
                    <a:pt x="62" y="311"/>
                  </a:cubicBezTo>
                  <a:cubicBezTo>
                    <a:pt x="0" y="600"/>
                    <a:pt x="0" y="837"/>
                    <a:pt x="43" y="1667"/>
                  </a:cubicBezTo>
                  <a:cubicBezTo>
                    <a:pt x="106" y="2930"/>
                    <a:pt x="219" y="4198"/>
                    <a:pt x="566" y="4700"/>
                  </a:cubicBezTo>
                  <a:cubicBezTo>
                    <a:pt x="638" y="4803"/>
                    <a:pt x="765" y="4843"/>
                    <a:pt x="901" y="4843"/>
                  </a:cubicBezTo>
                  <a:cubicBezTo>
                    <a:pt x="1032" y="4843"/>
                    <a:pt x="1172" y="4806"/>
                    <a:pt x="1276" y="4752"/>
                  </a:cubicBezTo>
                  <a:cubicBezTo>
                    <a:pt x="1666" y="4551"/>
                    <a:pt x="1619" y="4073"/>
                    <a:pt x="1542" y="3710"/>
                  </a:cubicBezTo>
                  <a:cubicBezTo>
                    <a:pt x="1405" y="3074"/>
                    <a:pt x="1256" y="2437"/>
                    <a:pt x="1082" y="1810"/>
                  </a:cubicBezTo>
                  <a:cubicBezTo>
                    <a:pt x="968" y="1400"/>
                    <a:pt x="766" y="395"/>
                    <a:pt x="619" y="165"/>
                  </a:cubicBezTo>
                  <a:cubicBezTo>
                    <a:pt x="543" y="47"/>
                    <a:pt x="457" y="1"/>
                    <a:pt x="376"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9"/>
            <p:cNvSpPr/>
            <p:nvPr/>
          </p:nvSpPr>
          <p:spPr>
            <a:xfrm>
              <a:off x="9469864" y="11221825"/>
              <a:ext cx="100373" cy="121291"/>
            </a:xfrm>
            <a:custGeom>
              <a:rect b="b" l="l" r="r" t="t"/>
              <a:pathLst>
                <a:path extrusionOk="0" h="1525" w="1262">
                  <a:moveTo>
                    <a:pt x="611" y="0"/>
                  </a:moveTo>
                  <a:cubicBezTo>
                    <a:pt x="592" y="0"/>
                    <a:pt x="571" y="3"/>
                    <a:pt x="550" y="8"/>
                  </a:cubicBezTo>
                  <a:cubicBezTo>
                    <a:pt x="371" y="54"/>
                    <a:pt x="177" y="232"/>
                    <a:pt x="113" y="404"/>
                  </a:cubicBezTo>
                  <a:cubicBezTo>
                    <a:pt x="23" y="638"/>
                    <a:pt x="1" y="1039"/>
                    <a:pt x="102" y="1280"/>
                  </a:cubicBezTo>
                  <a:cubicBezTo>
                    <a:pt x="164" y="1427"/>
                    <a:pt x="320" y="1524"/>
                    <a:pt x="502" y="1524"/>
                  </a:cubicBezTo>
                  <a:cubicBezTo>
                    <a:pt x="727" y="1524"/>
                    <a:pt x="993" y="1376"/>
                    <a:pt x="1176" y="992"/>
                  </a:cubicBezTo>
                  <a:cubicBezTo>
                    <a:pt x="1261" y="814"/>
                    <a:pt x="1175" y="640"/>
                    <a:pt x="1100" y="468"/>
                  </a:cubicBezTo>
                  <a:cubicBezTo>
                    <a:pt x="1054" y="368"/>
                    <a:pt x="994" y="268"/>
                    <a:pt x="919" y="183"/>
                  </a:cubicBezTo>
                  <a:cubicBezTo>
                    <a:pt x="908" y="172"/>
                    <a:pt x="896" y="160"/>
                    <a:pt x="887" y="150"/>
                  </a:cubicBezTo>
                  <a:cubicBezTo>
                    <a:pt x="810" y="74"/>
                    <a:pt x="719" y="0"/>
                    <a:pt x="611"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9"/>
            <p:cNvSpPr/>
            <p:nvPr/>
          </p:nvSpPr>
          <p:spPr>
            <a:xfrm>
              <a:off x="9487283" y="11335006"/>
              <a:ext cx="37620" cy="8908"/>
            </a:xfrm>
            <a:custGeom>
              <a:rect b="b" l="l" r="r" t="t"/>
              <a:pathLst>
                <a:path extrusionOk="0" h="112" w="473">
                  <a:moveTo>
                    <a:pt x="25" y="1"/>
                  </a:moveTo>
                  <a:cubicBezTo>
                    <a:pt x="18" y="1"/>
                    <a:pt x="11" y="4"/>
                    <a:pt x="8" y="11"/>
                  </a:cubicBezTo>
                  <a:cubicBezTo>
                    <a:pt x="0" y="21"/>
                    <a:pt x="2" y="34"/>
                    <a:pt x="13" y="41"/>
                  </a:cubicBezTo>
                  <a:cubicBezTo>
                    <a:pt x="76" y="90"/>
                    <a:pt x="153" y="112"/>
                    <a:pt x="231" y="112"/>
                  </a:cubicBezTo>
                  <a:cubicBezTo>
                    <a:pt x="310" y="112"/>
                    <a:pt x="390" y="89"/>
                    <a:pt x="457" y="49"/>
                  </a:cubicBezTo>
                  <a:cubicBezTo>
                    <a:pt x="473" y="40"/>
                    <a:pt x="464" y="16"/>
                    <a:pt x="449" y="16"/>
                  </a:cubicBezTo>
                  <a:cubicBezTo>
                    <a:pt x="447" y="16"/>
                    <a:pt x="444" y="17"/>
                    <a:pt x="441" y="19"/>
                  </a:cubicBezTo>
                  <a:cubicBezTo>
                    <a:pt x="378" y="51"/>
                    <a:pt x="308" y="69"/>
                    <a:pt x="240" y="69"/>
                  </a:cubicBezTo>
                  <a:cubicBezTo>
                    <a:pt x="169" y="69"/>
                    <a:pt x="99" y="50"/>
                    <a:pt x="38" y="5"/>
                  </a:cubicBezTo>
                  <a:cubicBezTo>
                    <a:pt x="34" y="2"/>
                    <a:pt x="30" y="1"/>
                    <a:pt x="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9"/>
            <p:cNvSpPr/>
            <p:nvPr/>
          </p:nvSpPr>
          <p:spPr>
            <a:xfrm>
              <a:off x="9474239" y="11192873"/>
              <a:ext cx="58935" cy="96555"/>
            </a:xfrm>
            <a:custGeom>
              <a:rect b="b" l="l" r="r" t="t"/>
              <a:pathLst>
                <a:path extrusionOk="0" h="1214" w="741">
                  <a:moveTo>
                    <a:pt x="740" y="1"/>
                  </a:moveTo>
                  <a:lnTo>
                    <a:pt x="197" y="186"/>
                  </a:lnTo>
                  <a:lnTo>
                    <a:pt x="0" y="1194"/>
                  </a:lnTo>
                  <a:lnTo>
                    <a:pt x="454" y="1213"/>
                  </a:lnTo>
                  <a:lnTo>
                    <a:pt x="740" y="1"/>
                  </a:lnTo>
                  <a:close/>
                </a:path>
              </a:pathLst>
            </a:custGeom>
            <a:solidFill>
              <a:srgbClr val="5A6B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9"/>
            <p:cNvSpPr/>
            <p:nvPr/>
          </p:nvSpPr>
          <p:spPr>
            <a:xfrm>
              <a:off x="9462865" y="11162967"/>
              <a:ext cx="127813" cy="169012"/>
            </a:xfrm>
            <a:custGeom>
              <a:rect b="b" l="l" r="r" t="t"/>
              <a:pathLst>
                <a:path extrusionOk="0" h="2125" w="1607">
                  <a:moveTo>
                    <a:pt x="540" y="0"/>
                  </a:moveTo>
                  <a:cubicBezTo>
                    <a:pt x="494" y="0"/>
                    <a:pt x="450" y="28"/>
                    <a:pt x="432" y="75"/>
                  </a:cubicBezTo>
                  <a:lnTo>
                    <a:pt x="295" y="417"/>
                  </a:lnTo>
                  <a:cubicBezTo>
                    <a:pt x="274" y="470"/>
                    <a:pt x="294" y="531"/>
                    <a:pt x="341" y="559"/>
                  </a:cubicBezTo>
                  <a:lnTo>
                    <a:pt x="540" y="686"/>
                  </a:lnTo>
                  <a:cubicBezTo>
                    <a:pt x="588" y="717"/>
                    <a:pt x="607" y="774"/>
                    <a:pt x="588" y="826"/>
                  </a:cubicBezTo>
                  <a:lnTo>
                    <a:pt x="357" y="1435"/>
                  </a:lnTo>
                  <a:cubicBezTo>
                    <a:pt x="339" y="1483"/>
                    <a:pt x="294" y="1511"/>
                    <a:pt x="247" y="1511"/>
                  </a:cubicBezTo>
                  <a:cubicBezTo>
                    <a:pt x="233" y="1511"/>
                    <a:pt x="218" y="1508"/>
                    <a:pt x="205" y="1503"/>
                  </a:cubicBezTo>
                  <a:lnTo>
                    <a:pt x="172" y="1490"/>
                  </a:lnTo>
                  <a:cubicBezTo>
                    <a:pt x="159" y="1485"/>
                    <a:pt x="145" y="1482"/>
                    <a:pt x="131" y="1482"/>
                  </a:cubicBezTo>
                  <a:cubicBezTo>
                    <a:pt x="97" y="1482"/>
                    <a:pt x="64" y="1497"/>
                    <a:pt x="41" y="1524"/>
                  </a:cubicBezTo>
                  <a:cubicBezTo>
                    <a:pt x="0" y="1571"/>
                    <a:pt x="4" y="1642"/>
                    <a:pt x="49" y="1685"/>
                  </a:cubicBezTo>
                  <a:lnTo>
                    <a:pt x="477" y="2092"/>
                  </a:lnTo>
                  <a:cubicBezTo>
                    <a:pt x="499" y="2114"/>
                    <a:pt x="528" y="2125"/>
                    <a:pt x="556" y="2125"/>
                  </a:cubicBezTo>
                  <a:cubicBezTo>
                    <a:pt x="595" y="2125"/>
                    <a:pt x="633" y="2105"/>
                    <a:pt x="656" y="2069"/>
                  </a:cubicBezTo>
                  <a:lnTo>
                    <a:pt x="1568" y="609"/>
                  </a:lnTo>
                  <a:cubicBezTo>
                    <a:pt x="1606" y="548"/>
                    <a:pt x="1583" y="470"/>
                    <a:pt x="1520" y="438"/>
                  </a:cubicBezTo>
                  <a:lnTo>
                    <a:pt x="590" y="11"/>
                  </a:lnTo>
                  <a:cubicBezTo>
                    <a:pt x="574" y="4"/>
                    <a:pt x="557" y="0"/>
                    <a:pt x="5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9"/>
            <p:cNvSpPr/>
            <p:nvPr/>
          </p:nvSpPr>
          <p:spPr>
            <a:xfrm>
              <a:off x="9318664" y="10978203"/>
              <a:ext cx="355521" cy="232242"/>
            </a:xfrm>
            <a:custGeom>
              <a:rect b="b" l="l" r="r" t="t"/>
              <a:pathLst>
                <a:path extrusionOk="0" h="2920" w="4470">
                  <a:moveTo>
                    <a:pt x="680" y="0"/>
                  </a:moveTo>
                  <a:lnTo>
                    <a:pt x="680" y="0"/>
                  </a:lnTo>
                  <a:cubicBezTo>
                    <a:pt x="680" y="1"/>
                    <a:pt x="680" y="1"/>
                    <a:pt x="680" y="1"/>
                  </a:cubicBezTo>
                  <a:lnTo>
                    <a:pt x="680" y="1"/>
                  </a:lnTo>
                  <a:cubicBezTo>
                    <a:pt x="680" y="1"/>
                    <a:pt x="680" y="1"/>
                    <a:pt x="680" y="0"/>
                  </a:cubicBezTo>
                  <a:close/>
                  <a:moveTo>
                    <a:pt x="680" y="1"/>
                  </a:moveTo>
                  <a:lnTo>
                    <a:pt x="680" y="1"/>
                  </a:lnTo>
                  <a:cubicBezTo>
                    <a:pt x="670" y="39"/>
                    <a:pt x="391" y="1082"/>
                    <a:pt x="192" y="1813"/>
                  </a:cubicBezTo>
                  <a:cubicBezTo>
                    <a:pt x="95" y="2168"/>
                    <a:pt x="18" y="2449"/>
                    <a:pt x="0" y="2503"/>
                  </a:cubicBezTo>
                  <a:cubicBezTo>
                    <a:pt x="18" y="2463"/>
                    <a:pt x="120" y="2310"/>
                    <a:pt x="639" y="2310"/>
                  </a:cubicBezTo>
                  <a:cubicBezTo>
                    <a:pt x="946" y="2310"/>
                    <a:pt x="1399" y="2363"/>
                    <a:pt x="2067" y="2525"/>
                  </a:cubicBezTo>
                  <a:cubicBezTo>
                    <a:pt x="3254" y="2812"/>
                    <a:pt x="3709" y="2920"/>
                    <a:pt x="3924" y="2920"/>
                  </a:cubicBezTo>
                  <a:cubicBezTo>
                    <a:pt x="4053" y="2920"/>
                    <a:pt x="4096" y="2881"/>
                    <a:pt x="4159" y="2819"/>
                  </a:cubicBezTo>
                  <a:cubicBezTo>
                    <a:pt x="4225" y="2754"/>
                    <a:pt x="4276" y="2677"/>
                    <a:pt x="4319" y="2595"/>
                  </a:cubicBezTo>
                  <a:cubicBezTo>
                    <a:pt x="4356" y="2522"/>
                    <a:pt x="4385" y="2445"/>
                    <a:pt x="4408" y="2368"/>
                  </a:cubicBezTo>
                  <a:cubicBezTo>
                    <a:pt x="4451" y="2199"/>
                    <a:pt x="4470" y="2015"/>
                    <a:pt x="4425" y="1844"/>
                  </a:cubicBezTo>
                  <a:cubicBezTo>
                    <a:pt x="4364" y="1617"/>
                    <a:pt x="4338" y="1603"/>
                    <a:pt x="2471" y="1038"/>
                  </a:cubicBezTo>
                  <a:cubicBezTo>
                    <a:pt x="593" y="470"/>
                    <a:pt x="673" y="28"/>
                    <a:pt x="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9"/>
            <p:cNvSpPr/>
            <p:nvPr/>
          </p:nvSpPr>
          <p:spPr>
            <a:xfrm>
              <a:off x="9318664" y="11122324"/>
              <a:ext cx="343512" cy="88125"/>
            </a:xfrm>
            <a:custGeom>
              <a:rect b="b" l="l" r="r" t="t"/>
              <a:pathLst>
                <a:path extrusionOk="0" h="1108" w="4319">
                  <a:moveTo>
                    <a:pt x="192" y="1"/>
                  </a:moveTo>
                  <a:cubicBezTo>
                    <a:pt x="95" y="356"/>
                    <a:pt x="18" y="637"/>
                    <a:pt x="0" y="691"/>
                  </a:cubicBezTo>
                  <a:cubicBezTo>
                    <a:pt x="18" y="651"/>
                    <a:pt x="120" y="498"/>
                    <a:pt x="639" y="498"/>
                  </a:cubicBezTo>
                  <a:cubicBezTo>
                    <a:pt x="946" y="498"/>
                    <a:pt x="1399" y="551"/>
                    <a:pt x="2067" y="713"/>
                  </a:cubicBezTo>
                  <a:cubicBezTo>
                    <a:pt x="3254" y="1000"/>
                    <a:pt x="3709" y="1108"/>
                    <a:pt x="3924" y="1108"/>
                  </a:cubicBezTo>
                  <a:cubicBezTo>
                    <a:pt x="4053" y="1108"/>
                    <a:pt x="4096" y="1069"/>
                    <a:pt x="4159" y="1007"/>
                  </a:cubicBezTo>
                  <a:cubicBezTo>
                    <a:pt x="4225" y="942"/>
                    <a:pt x="4276" y="865"/>
                    <a:pt x="4319" y="783"/>
                  </a:cubicBezTo>
                  <a:lnTo>
                    <a:pt x="4319" y="783"/>
                  </a:lnTo>
                  <a:cubicBezTo>
                    <a:pt x="4233" y="809"/>
                    <a:pt x="4143" y="820"/>
                    <a:pt x="4047" y="820"/>
                  </a:cubicBezTo>
                  <a:cubicBezTo>
                    <a:pt x="3531" y="820"/>
                    <a:pt x="2873" y="493"/>
                    <a:pt x="2204" y="320"/>
                  </a:cubicBezTo>
                  <a:cubicBezTo>
                    <a:pt x="1510" y="140"/>
                    <a:pt x="616" y="41"/>
                    <a:pt x="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9"/>
            <p:cNvSpPr/>
            <p:nvPr/>
          </p:nvSpPr>
          <p:spPr>
            <a:xfrm>
              <a:off x="9392316" y="11029106"/>
              <a:ext cx="85421" cy="45096"/>
            </a:xfrm>
            <a:custGeom>
              <a:rect b="b" l="l" r="r" t="t"/>
              <a:pathLst>
                <a:path extrusionOk="0" h="567" w="1074">
                  <a:moveTo>
                    <a:pt x="25" y="0"/>
                  </a:moveTo>
                  <a:cubicBezTo>
                    <a:pt x="12" y="0"/>
                    <a:pt x="0" y="13"/>
                    <a:pt x="8" y="26"/>
                  </a:cubicBezTo>
                  <a:cubicBezTo>
                    <a:pt x="263" y="333"/>
                    <a:pt x="673" y="444"/>
                    <a:pt x="1036" y="565"/>
                  </a:cubicBezTo>
                  <a:cubicBezTo>
                    <a:pt x="1039" y="566"/>
                    <a:pt x="1041" y="566"/>
                    <a:pt x="1044" y="566"/>
                  </a:cubicBezTo>
                  <a:cubicBezTo>
                    <a:pt x="1066" y="566"/>
                    <a:pt x="1074" y="530"/>
                    <a:pt x="1049" y="523"/>
                  </a:cubicBezTo>
                  <a:cubicBezTo>
                    <a:pt x="699" y="403"/>
                    <a:pt x="292" y="296"/>
                    <a:pt x="40" y="11"/>
                  </a:cubicBezTo>
                  <a:cubicBezTo>
                    <a:pt x="37" y="3"/>
                    <a:pt x="31" y="0"/>
                    <a:pt x="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9"/>
            <p:cNvSpPr/>
            <p:nvPr/>
          </p:nvSpPr>
          <p:spPr>
            <a:xfrm>
              <a:off x="9461672" y="11053763"/>
              <a:ext cx="186351" cy="159070"/>
            </a:xfrm>
            <a:custGeom>
              <a:rect b="b" l="l" r="r" t="t"/>
              <a:pathLst>
                <a:path extrusionOk="0" h="2000" w="2343">
                  <a:moveTo>
                    <a:pt x="544" y="1"/>
                  </a:moveTo>
                  <a:cubicBezTo>
                    <a:pt x="466" y="1"/>
                    <a:pt x="394" y="53"/>
                    <a:pt x="372" y="133"/>
                  </a:cubicBezTo>
                  <a:lnTo>
                    <a:pt x="28" y="1397"/>
                  </a:lnTo>
                  <a:cubicBezTo>
                    <a:pt x="1" y="1494"/>
                    <a:pt x="62" y="1594"/>
                    <a:pt x="160" y="1617"/>
                  </a:cubicBezTo>
                  <a:lnTo>
                    <a:pt x="1798" y="1994"/>
                  </a:lnTo>
                  <a:cubicBezTo>
                    <a:pt x="1812" y="1997"/>
                    <a:pt x="1826" y="1999"/>
                    <a:pt x="1839" y="1999"/>
                  </a:cubicBezTo>
                  <a:cubicBezTo>
                    <a:pt x="1917" y="1999"/>
                    <a:pt x="1987" y="1946"/>
                    <a:pt x="2009" y="1868"/>
                  </a:cubicBezTo>
                  <a:lnTo>
                    <a:pt x="2319" y="729"/>
                  </a:lnTo>
                  <a:cubicBezTo>
                    <a:pt x="2343" y="637"/>
                    <a:pt x="2292" y="541"/>
                    <a:pt x="2200" y="514"/>
                  </a:cubicBezTo>
                  <a:lnTo>
                    <a:pt x="598" y="9"/>
                  </a:lnTo>
                  <a:cubicBezTo>
                    <a:pt x="580" y="4"/>
                    <a:pt x="562" y="1"/>
                    <a:pt x="5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9"/>
            <p:cNvSpPr/>
            <p:nvPr/>
          </p:nvSpPr>
          <p:spPr>
            <a:xfrm>
              <a:off x="9461592" y="11142128"/>
              <a:ext cx="164160" cy="70786"/>
            </a:xfrm>
            <a:custGeom>
              <a:rect b="b" l="l" r="r" t="t"/>
              <a:pathLst>
                <a:path extrusionOk="0" h="890" w="2064">
                  <a:moveTo>
                    <a:pt x="106" y="0"/>
                  </a:moveTo>
                  <a:lnTo>
                    <a:pt x="28" y="287"/>
                  </a:lnTo>
                  <a:cubicBezTo>
                    <a:pt x="1" y="384"/>
                    <a:pt x="60" y="485"/>
                    <a:pt x="160" y="507"/>
                  </a:cubicBezTo>
                  <a:lnTo>
                    <a:pt x="1798" y="885"/>
                  </a:lnTo>
                  <a:cubicBezTo>
                    <a:pt x="1811" y="888"/>
                    <a:pt x="1825" y="890"/>
                    <a:pt x="1838" y="890"/>
                  </a:cubicBezTo>
                  <a:cubicBezTo>
                    <a:pt x="1916" y="890"/>
                    <a:pt x="1987" y="837"/>
                    <a:pt x="2009" y="758"/>
                  </a:cubicBezTo>
                  <a:lnTo>
                    <a:pt x="2064" y="559"/>
                  </a:lnTo>
                  <a:cubicBezTo>
                    <a:pt x="1581" y="497"/>
                    <a:pt x="998" y="224"/>
                    <a:pt x="407" y="71"/>
                  </a:cubicBezTo>
                  <a:cubicBezTo>
                    <a:pt x="310" y="46"/>
                    <a:pt x="208" y="23"/>
                    <a:pt x="106" y="0"/>
                  </a:cubicBezTo>
                  <a:close/>
                </a:path>
              </a:pathLst>
            </a:custGeom>
            <a:solidFill>
              <a:srgbClr val="899B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9"/>
            <p:cNvSpPr/>
            <p:nvPr/>
          </p:nvSpPr>
          <p:spPr>
            <a:xfrm>
              <a:off x="9596168" y="11100610"/>
              <a:ext cx="30303" cy="100850"/>
            </a:xfrm>
            <a:custGeom>
              <a:rect b="b" l="l" r="r" t="t"/>
              <a:pathLst>
                <a:path extrusionOk="0" h="1268" w="381">
                  <a:moveTo>
                    <a:pt x="359" y="1"/>
                  </a:moveTo>
                  <a:cubicBezTo>
                    <a:pt x="353" y="1"/>
                    <a:pt x="346" y="4"/>
                    <a:pt x="344" y="13"/>
                  </a:cubicBezTo>
                  <a:cubicBezTo>
                    <a:pt x="229" y="421"/>
                    <a:pt x="115" y="829"/>
                    <a:pt x="5" y="1240"/>
                  </a:cubicBezTo>
                  <a:cubicBezTo>
                    <a:pt x="1" y="1257"/>
                    <a:pt x="14" y="1267"/>
                    <a:pt x="27" y="1267"/>
                  </a:cubicBezTo>
                  <a:cubicBezTo>
                    <a:pt x="36" y="1267"/>
                    <a:pt x="44" y="1262"/>
                    <a:pt x="47" y="1251"/>
                  </a:cubicBezTo>
                  <a:cubicBezTo>
                    <a:pt x="162" y="843"/>
                    <a:pt x="271" y="433"/>
                    <a:pt x="378" y="22"/>
                  </a:cubicBezTo>
                  <a:cubicBezTo>
                    <a:pt x="381" y="9"/>
                    <a:pt x="370" y="1"/>
                    <a:pt x="3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9"/>
            <p:cNvSpPr/>
            <p:nvPr/>
          </p:nvSpPr>
          <p:spPr>
            <a:xfrm>
              <a:off x="9496350" y="11103633"/>
              <a:ext cx="99021" cy="29905"/>
            </a:xfrm>
            <a:custGeom>
              <a:rect b="b" l="l" r="r" t="t"/>
              <a:pathLst>
                <a:path extrusionOk="0" h="376" w="1245">
                  <a:moveTo>
                    <a:pt x="1218" y="1"/>
                  </a:moveTo>
                  <a:cubicBezTo>
                    <a:pt x="1215" y="1"/>
                    <a:pt x="1211" y="2"/>
                    <a:pt x="1208" y="5"/>
                  </a:cubicBezTo>
                  <a:cubicBezTo>
                    <a:pt x="908" y="191"/>
                    <a:pt x="555" y="330"/>
                    <a:pt x="198" y="330"/>
                  </a:cubicBezTo>
                  <a:cubicBezTo>
                    <a:pt x="141" y="330"/>
                    <a:pt x="83" y="326"/>
                    <a:pt x="26" y="319"/>
                  </a:cubicBezTo>
                  <a:cubicBezTo>
                    <a:pt x="25" y="319"/>
                    <a:pt x="25" y="319"/>
                    <a:pt x="24" y="319"/>
                  </a:cubicBezTo>
                  <a:cubicBezTo>
                    <a:pt x="13" y="319"/>
                    <a:pt x="2" y="328"/>
                    <a:pt x="1" y="338"/>
                  </a:cubicBezTo>
                  <a:cubicBezTo>
                    <a:pt x="0" y="350"/>
                    <a:pt x="10" y="361"/>
                    <a:pt x="21" y="363"/>
                  </a:cubicBezTo>
                  <a:cubicBezTo>
                    <a:pt x="81" y="371"/>
                    <a:pt x="141" y="375"/>
                    <a:pt x="201" y="375"/>
                  </a:cubicBezTo>
                  <a:cubicBezTo>
                    <a:pt x="567" y="375"/>
                    <a:pt x="925" y="230"/>
                    <a:pt x="1228" y="31"/>
                  </a:cubicBezTo>
                  <a:cubicBezTo>
                    <a:pt x="1244" y="21"/>
                    <a:pt x="1232" y="1"/>
                    <a:pt x="1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9"/>
            <p:cNvSpPr/>
            <p:nvPr/>
          </p:nvSpPr>
          <p:spPr>
            <a:xfrm>
              <a:off x="9499770" y="11134732"/>
              <a:ext cx="99021" cy="29905"/>
            </a:xfrm>
            <a:custGeom>
              <a:rect b="b" l="l" r="r" t="t"/>
              <a:pathLst>
                <a:path extrusionOk="0" h="376" w="1245">
                  <a:moveTo>
                    <a:pt x="1219" y="0"/>
                  </a:moveTo>
                  <a:cubicBezTo>
                    <a:pt x="1215" y="0"/>
                    <a:pt x="1212" y="2"/>
                    <a:pt x="1208" y="5"/>
                  </a:cubicBezTo>
                  <a:cubicBezTo>
                    <a:pt x="909" y="191"/>
                    <a:pt x="556" y="330"/>
                    <a:pt x="198" y="330"/>
                  </a:cubicBezTo>
                  <a:cubicBezTo>
                    <a:pt x="141" y="330"/>
                    <a:pt x="84" y="327"/>
                    <a:pt x="26" y="319"/>
                  </a:cubicBezTo>
                  <a:cubicBezTo>
                    <a:pt x="26" y="319"/>
                    <a:pt x="25" y="319"/>
                    <a:pt x="24" y="319"/>
                  </a:cubicBezTo>
                  <a:cubicBezTo>
                    <a:pt x="14" y="319"/>
                    <a:pt x="3" y="328"/>
                    <a:pt x="1" y="338"/>
                  </a:cubicBezTo>
                  <a:cubicBezTo>
                    <a:pt x="0" y="350"/>
                    <a:pt x="10" y="361"/>
                    <a:pt x="21" y="363"/>
                  </a:cubicBezTo>
                  <a:cubicBezTo>
                    <a:pt x="81" y="371"/>
                    <a:pt x="142" y="375"/>
                    <a:pt x="202" y="375"/>
                  </a:cubicBezTo>
                  <a:cubicBezTo>
                    <a:pt x="568" y="375"/>
                    <a:pt x="926" y="230"/>
                    <a:pt x="1229" y="31"/>
                  </a:cubicBezTo>
                  <a:cubicBezTo>
                    <a:pt x="1244" y="22"/>
                    <a:pt x="1233" y="0"/>
                    <a:pt x="1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9"/>
            <p:cNvSpPr/>
            <p:nvPr/>
          </p:nvSpPr>
          <p:spPr>
            <a:xfrm>
              <a:off x="9229583" y="10937321"/>
              <a:ext cx="159627" cy="262784"/>
            </a:xfrm>
            <a:custGeom>
              <a:rect b="b" l="l" r="r" t="t"/>
              <a:pathLst>
                <a:path extrusionOk="0" h="3304" w="2007">
                  <a:moveTo>
                    <a:pt x="1351" y="0"/>
                  </a:moveTo>
                  <a:cubicBezTo>
                    <a:pt x="949" y="0"/>
                    <a:pt x="475" y="611"/>
                    <a:pt x="246" y="1446"/>
                  </a:cubicBezTo>
                  <a:cubicBezTo>
                    <a:pt x="1" y="2351"/>
                    <a:pt x="141" y="3176"/>
                    <a:pt x="557" y="3291"/>
                  </a:cubicBezTo>
                  <a:cubicBezTo>
                    <a:pt x="590" y="3300"/>
                    <a:pt x="623" y="3304"/>
                    <a:pt x="657" y="3304"/>
                  </a:cubicBezTo>
                  <a:cubicBezTo>
                    <a:pt x="1058" y="3304"/>
                    <a:pt x="1532" y="2693"/>
                    <a:pt x="1760" y="1858"/>
                  </a:cubicBezTo>
                  <a:cubicBezTo>
                    <a:pt x="2006" y="953"/>
                    <a:pt x="1868" y="127"/>
                    <a:pt x="1450" y="13"/>
                  </a:cubicBezTo>
                  <a:cubicBezTo>
                    <a:pt x="1417" y="5"/>
                    <a:pt x="1384" y="0"/>
                    <a:pt x="13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9"/>
            <p:cNvSpPr/>
            <p:nvPr/>
          </p:nvSpPr>
          <p:spPr>
            <a:xfrm>
              <a:off x="9248274" y="10963250"/>
              <a:ext cx="118269" cy="210847"/>
            </a:xfrm>
            <a:custGeom>
              <a:rect b="b" l="l" r="r" t="t"/>
              <a:pathLst>
                <a:path extrusionOk="0" h="2651" w="1487">
                  <a:moveTo>
                    <a:pt x="1057" y="0"/>
                  </a:moveTo>
                  <a:cubicBezTo>
                    <a:pt x="752" y="0"/>
                    <a:pt x="381" y="496"/>
                    <a:pt x="198" y="1170"/>
                  </a:cubicBezTo>
                  <a:cubicBezTo>
                    <a:pt x="0" y="1897"/>
                    <a:pt x="96" y="2555"/>
                    <a:pt x="411" y="2641"/>
                  </a:cubicBezTo>
                  <a:cubicBezTo>
                    <a:pt x="434" y="2648"/>
                    <a:pt x="457" y="2651"/>
                    <a:pt x="481" y="2651"/>
                  </a:cubicBezTo>
                  <a:cubicBezTo>
                    <a:pt x="737" y="2651"/>
                    <a:pt x="1039" y="2303"/>
                    <a:pt x="1237" y="1794"/>
                  </a:cubicBezTo>
                  <a:cubicBezTo>
                    <a:pt x="1276" y="1697"/>
                    <a:pt x="1311" y="1591"/>
                    <a:pt x="1340" y="1482"/>
                  </a:cubicBezTo>
                  <a:cubicBezTo>
                    <a:pt x="1383" y="1325"/>
                    <a:pt x="1412" y="1171"/>
                    <a:pt x="1427" y="1024"/>
                  </a:cubicBezTo>
                  <a:cubicBezTo>
                    <a:pt x="1487" y="496"/>
                    <a:pt x="1375" y="77"/>
                    <a:pt x="1127" y="10"/>
                  </a:cubicBezTo>
                  <a:cubicBezTo>
                    <a:pt x="1104" y="3"/>
                    <a:pt x="1081" y="0"/>
                    <a:pt x="10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9"/>
            <p:cNvSpPr/>
            <p:nvPr/>
          </p:nvSpPr>
          <p:spPr>
            <a:xfrm>
              <a:off x="9299814" y="11036106"/>
              <a:ext cx="62196" cy="69911"/>
            </a:xfrm>
            <a:custGeom>
              <a:rect b="b" l="l" r="r" t="t"/>
              <a:pathLst>
                <a:path extrusionOk="0" h="879" w="782">
                  <a:moveTo>
                    <a:pt x="263" y="1"/>
                  </a:moveTo>
                  <a:cubicBezTo>
                    <a:pt x="209" y="1"/>
                    <a:pt x="161" y="36"/>
                    <a:pt x="147" y="90"/>
                  </a:cubicBezTo>
                  <a:lnTo>
                    <a:pt x="17" y="565"/>
                  </a:lnTo>
                  <a:cubicBezTo>
                    <a:pt x="1" y="628"/>
                    <a:pt x="34" y="690"/>
                    <a:pt x="94" y="711"/>
                  </a:cubicBezTo>
                  <a:lnTo>
                    <a:pt x="589" y="878"/>
                  </a:lnTo>
                  <a:cubicBezTo>
                    <a:pt x="628" y="781"/>
                    <a:pt x="663" y="675"/>
                    <a:pt x="692" y="566"/>
                  </a:cubicBezTo>
                  <a:cubicBezTo>
                    <a:pt x="700" y="539"/>
                    <a:pt x="706" y="512"/>
                    <a:pt x="715" y="484"/>
                  </a:cubicBezTo>
                  <a:cubicBezTo>
                    <a:pt x="746" y="355"/>
                    <a:pt x="768" y="228"/>
                    <a:pt x="781" y="108"/>
                  </a:cubicBezTo>
                  <a:lnTo>
                    <a:pt x="288" y="3"/>
                  </a:lnTo>
                  <a:cubicBezTo>
                    <a:pt x="280" y="2"/>
                    <a:pt x="271" y="1"/>
                    <a:pt x="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9"/>
            <p:cNvSpPr/>
            <p:nvPr/>
          </p:nvSpPr>
          <p:spPr>
            <a:xfrm>
              <a:off x="9299814" y="11070625"/>
              <a:ext cx="56868" cy="35393"/>
            </a:xfrm>
            <a:custGeom>
              <a:rect b="b" l="l" r="r" t="t"/>
              <a:pathLst>
                <a:path extrusionOk="0" h="445" w="715">
                  <a:moveTo>
                    <a:pt x="53" y="1"/>
                  </a:moveTo>
                  <a:lnTo>
                    <a:pt x="17" y="131"/>
                  </a:lnTo>
                  <a:cubicBezTo>
                    <a:pt x="1" y="194"/>
                    <a:pt x="34" y="256"/>
                    <a:pt x="94" y="277"/>
                  </a:cubicBezTo>
                  <a:lnTo>
                    <a:pt x="589" y="444"/>
                  </a:lnTo>
                  <a:cubicBezTo>
                    <a:pt x="628" y="347"/>
                    <a:pt x="663" y="241"/>
                    <a:pt x="692" y="132"/>
                  </a:cubicBezTo>
                  <a:cubicBezTo>
                    <a:pt x="700" y="105"/>
                    <a:pt x="706" y="78"/>
                    <a:pt x="715" y="49"/>
                  </a:cubicBezTo>
                  <a:lnTo>
                    <a:pt x="715" y="49"/>
                  </a:lnTo>
                  <a:cubicBezTo>
                    <a:pt x="636" y="75"/>
                    <a:pt x="554" y="85"/>
                    <a:pt x="476" y="85"/>
                  </a:cubicBezTo>
                  <a:cubicBezTo>
                    <a:pt x="311" y="85"/>
                    <a:pt x="156" y="40"/>
                    <a:pt x="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9"/>
            <p:cNvSpPr/>
            <p:nvPr/>
          </p:nvSpPr>
          <p:spPr>
            <a:xfrm>
              <a:off x="9265136" y="10985918"/>
              <a:ext cx="58856" cy="171637"/>
            </a:xfrm>
            <a:custGeom>
              <a:rect b="b" l="l" r="r" t="t"/>
              <a:pathLst>
                <a:path extrusionOk="0" h="2158" w="740">
                  <a:moveTo>
                    <a:pt x="715" y="0"/>
                  </a:moveTo>
                  <a:cubicBezTo>
                    <a:pt x="710" y="0"/>
                    <a:pt x="706" y="2"/>
                    <a:pt x="702" y="6"/>
                  </a:cubicBezTo>
                  <a:cubicBezTo>
                    <a:pt x="216" y="592"/>
                    <a:pt x="1" y="1387"/>
                    <a:pt x="117" y="2139"/>
                  </a:cubicBezTo>
                  <a:cubicBezTo>
                    <a:pt x="118" y="2152"/>
                    <a:pt x="129" y="2157"/>
                    <a:pt x="139" y="2157"/>
                  </a:cubicBezTo>
                  <a:cubicBezTo>
                    <a:pt x="151" y="2157"/>
                    <a:pt x="164" y="2148"/>
                    <a:pt x="161" y="2132"/>
                  </a:cubicBezTo>
                  <a:cubicBezTo>
                    <a:pt x="50" y="1392"/>
                    <a:pt x="257" y="611"/>
                    <a:pt x="730" y="28"/>
                  </a:cubicBezTo>
                  <a:cubicBezTo>
                    <a:pt x="739" y="15"/>
                    <a:pt x="727" y="0"/>
                    <a:pt x="7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9"/>
            <p:cNvSpPr/>
            <p:nvPr/>
          </p:nvSpPr>
          <p:spPr>
            <a:xfrm>
              <a:off x="9523392" y="11256662"/>
              <a:ext cx="54322" cy="64105"/>
            </a:xfrm>
            <a:custGeom>
              <a:rect b="b" l="l" r="r" t="t"/>
              <a:pathLst>
                <a:path extrusionOk="0" h="806" w="683">
                  <a:moveTo>
                    <a:pt x="492" y="1"/>
                  </a:moveTo>
                  <a:cubicBezTo>
                    <a:pt x="396" y="1"/>
                    <a:pt x="284" y="166"/>
                    <a:pt x="242" y="233"/>
                  </a:cubicBezTo>
                  <a:cubicBezTo>
                    <a:pt x="164" y="364"/>
                    <a:pt x="0" y="597"/>
                    <a:pt x="100" y="744"/>
                  </a:cubicBezTo>
                  <a:cubicBezTo>
                    <a:pt x="133" y="791"/>
                    <a:pt x="188" y="806"/>
                    <a:pt x="240" y="806"/>
                  </a:cubicBezTo>
                  <a:cubicBezTo>
                    <a:pt x="242" y="806"/>
                    <a:pt x="244" y="806"/>
                    <a:pt x="246" y="806"/>
                  </a:cubicBezTo>
                  <a:cubicBezTo>
                    <a:pt x="294" y="803"/>
                    <a:pt x="343" y="783"/>
                    <a:pt x="380" y="750"/>
                  </a:cubicBezTo>
                  <a:cubicBezTo>
                    <a:pt x="452" y="683"/>
                    <a:pt x="492" y="586"/>
                    <a:pt x="525" y="496"/>
                  </a:cubicBezTo>
                  <a:cubicBezTo>
                    <a:pt x="566" y="387"/>
                    <a:pt x="683" y="67"/>
                    <a:pt x="520" y="6"/>
                  </a:cubicBezTo>
                  <a:cubicBezTo>
                    <a:pt x="511" y="2"/>
                    <a:pt x="501" y="1"/>
                    <a:pt x="492"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9"/>
            <p:cNvSpPr/>
            <p:nvPr/>
          </p:nvSpPr>
          <p:spPr>
            <a:xfrm>
              <a:off x="9455070" y="11215939"/>
              <a:ext cx="84228" cy="76513"/>
            </a:xfrm>
            <a:custGeom>
              <a:rect b="b" l="l" r="r" t="t"/>
              <a:pathLst>
                <a:path extrusionOk="0" h="962" w="1059">
                  <a:moveTo>
                    <a:pt x="512" y="0"/>
                  </a:moveTo>
                  <a:cubicBezTo>
                    <a:pt x="450" y="0"/>
                    <a:pt x="394" y="11"/>
                    <a:pt x="351" y="35"/>
                  </a:cubicBezTo>
                  <a:cubicBezTo>
                    <a:pt x="165" y="138"/>
                    <a:pt x="1" y="511"/>
                    <a:pt x="105" y="703"/>
                  </a:cubicBezTo>
                  <a:cubicBezTo>
                    <a:pt x="198" y="848"/>
                    <a:pt x="443" y="961"/>
                    <a:pt x="614" y="961"/>
                  </a:cubicBezTo>
                  <a:cubicBezTo>
                    <a:pt x="693" y="961"/>
                    <a:pt x="757" y="937"/>
                    <a:pt x="781" y="879"/>
                  </a:cubicBezTo>
                  <a:cubicBezTo>
                    <a:pt x="823" y="780"/>
                    <a:pt x="669" y="750"/>
                    <a:pt x="760" y="741"/>
                  </a:cubicBezTo>
                  <a:cubicBezTo>
                    <a:pt x="763" y="740"/>
                    <a:pt x="801" y="740"/>
                    <a:pt x="831" y="729"/>
                  </a:cubicBezTo>
                  <a:cubicBezTo>
                    <a:pt x="905" y="705"/>
                    <a:pt x="940" y="646"/>
                    <a:pt x="924" y="574"/>
                  </a:cubicBezTo>
                  <a:cubicBezTo>
                    <a:pt x="900" y="478"/>
                    <a:pt x="809" y="446"/>
                    <a:pt x="901" y="430"/>
                  </a:cubicBezTo>
                  <a:cubicBezTo>
                    <a:pt x="916" y="427"/>
                    <a:pt x="930" y="427"/>
                    <a:pt x="942" y="423"/>
                  </a:cubicBezTo>
                  <a:cubicBezTo>
                    <a:pt x="1023" y="407"/>
                    <a:pt x="1058" y="349"/>
                    <a:pt x="1029" y="274"/>
                  </a:cubicBezTo>
                  <a:cubicBezTo>
                    <a:pt x="962" y="111"/>
                    <a:pt x="709" y="0"/>
                    <a:pt x="512"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9"/>
            <p:cNvSpPr/>
            <p:nvPr/>
          </p:nvSpPr>
          <p:spPr>
            <a:xfrm>
              <a:off x="9492930" y="11236698"/>
              <a:ext cx="39131" cy="15032"/>
            </a:xfrm>
            <a:custGeom>
              <a:rect b="b" l="l" r="r" t="t"/>
              <a:pathLst>
                <a:path extrusionOk="0" h="189" w="492">
                  <a:moveTo>
                    <a:pt x="22" y="1"/>
                  </a:moveTo>
                  <a:cubicBezTo>
                    <a:pt x="7" y="1"/>
                    <a:pt x="0" y="23"/>
                    <a:pt x="15" y="31"/>
                  </a:cubicBezTo>
                  <a:cubicBezTo>
                    <a:pt x="126" y="88"/>
                    <a:pt x="237" y="145"/>
                    <a:pt x="355" y="189"/>
                  </a:cubicBezTo>
                  <a:cubicBezTo>
                    <a:pt x="492" y="168"/>
                    <a:pt x="59" y="20"/>
                    <a:pt x="28" y="2"/>
                  </a:cubicBezTo>
                  <a:cubicBezTo>
                    <a:pt x="26" y="1"/>
                    <a:pt x="24" y="1"/>
                    <a:pt x="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9"/>
            <p:cNvSpPr/>
            <p:nvPr/>
          </p:nvSpPr>
          <p:spPr>
            <a:xfrm>
              <a:off x="9482590" y="11258730"/>
              <a:ext cx="34359" cy="15589"/>
            </a:xfrm>
            <a:custGeom>
              <a:rect b="b" l="l" r="r" t="t"/>
              <a:pathLst>
                <a:path extrusionOk="0" h="196" w="432">
                  <a:moveTo>
                    <a:pt x="23" y="0"/>
                  </a:moveTo>
                  <a:cubicBezTo>
                    <a:pt x="8" y="0"/>
                    <a:pt x="1" y="23"/>
                    <a:pt x="16" y="30"/>
                  </a:cubicBezTo>
                  <a:cubicBezTo>
                    <a:pt x="143" y="89"/>
                    <a:pt x="266" y="149"/>
                    <a:pt x="396" y="194"/>
                  </a:cubicBezTo>
                  <a:cubicBezTo>
                    <a:pt x="398" y="195"/>
                    <a:pt x="400" y="195"/>
                    <a:pt x="402" y="195"/>
                  </a:cubicBezTo>
                  <a:cubicBezTo>
                    <a:pt x="421" y="195"/>
                    <a:pt x="432" y="168"/>
                    <a:pt x="412" y="158"/>
                  </a:cubicBezTo>
                  <a:cubicBezTo>
                    <a:pt x="288" y="98"/>
                    <a:pt x="158" y="49"/>
                    <a:pt x="29" y="1"/>
                  </a:cubicBezTo>
                  <a:cubicBezTo>
                    <a:pt x="27" y="1"/>
                    <a:pt x="25" y="0"/>
                    <a:pt x="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9"/>
            <p:cNvSpPr/>
            <p:nvPr/>
          </p:nvSpPr>
          <p:spPr>
            <a:xfrm>
              <a:off x="9470898" y="11354095"/>
              <a:ext cx="434977" cy="331263"/>
            </a:xfrm>
            <a:custGeom>
              <a:rect b="b" l="l" r="r" t="t"/>
              <a:pathLst>
                <a:path extrusionOk="0" h="4165" w="5469">
                  <a:moveTo>
                    <a:pt x="936" y="1"/>
                  </a:moveTo>
                  <a:cubicBezTo>
                    <a:pt x="927" y="1"/>
                    <a:pt x="917" y="1"/>
                    <a:pt x="907" y="3"/>
                  </a:cubicBezTo>
                  <a:cubicBezTo>
                    <a:pt x="687" y="24"/>
                    <a:pt x="467" y="54"/>
                    <a:pt x="256" y="122"/>
                  </a:cubicBezTo>
                  <a:cubicBezTo>
                    <a:pt x="197" y="141"/>
                    <a:pt x="77" y="163"/>
                    <a:pt x="35" y="210"/>
                  </a:cubicBezTo>
                  <a:cubicBezTo>
                    <a:pt x="1" y="250"/>
                    <a:pt x="13" y="337"/>
                    <a:pt x="12" y="388"/>
                  </a:cubicBezTo>
                  <a:cubicBezTo>
                    <a:pt x="9" y="539"/>
                    <a:pt x="19" y="744"/>
                    <a:pt x="36" y="965"/>
                  </a:cubicBezTo>
                  <a:cubicBezTo>
                    <a:pt x="38" y="969"/>
                    <a:pt x="38" y="974"/>
                    <a:pt x="38" y="978"/>
                  </a:cubicBezTo>
                  <a:cubicBezTo>
                    <a:pt x="119" y="2037"/>
                    <a:pt x="224" y="2394"/>
                    <a:pt x="335" y="2770"/>
                  </a:cubicBezTo>
                  <a:lnTo>
                    <a:pt x="331" y="2771"/>
                  </a:lnTo>
                  <a:cubicBezTo>
                    <a:pt x="465" y="3232"/>
                    <a:pt x="581" y="3759"/>
                    <a:pt x="1008" y="3929"/>
                  </a:cubicBezTo>
                  <a:cubicBezTo>
                    <a:pt x="1461" y="4107"/>
                    <a:pt x="2037" y="4164"/>
                    <a:pt x="2584" y="4164"/>
                  </a:cubicBezTo>
                  <a:cubicBezTo>
                    <a:pt x="3431" y="4164"/>
                    <a:pt x="4207" y="4026"/>
                    <a:pt x="4342" y="3986"/>
                  </a:cubicBezTo>
                  <a:cubicBezTo>
                    <a:pt x="4817" y="3849"/>
                    <a:pt x="5295" y="3755"/>
                    <a:pt x="5398" y="3177"/>
                  </a:cubicBezTo>
                  <a:cubicBezTo>
                    <a:pt x="5418" y="3068"/>
                    <a:pt x="5415" y="2960"/>
                    <a:pt x="5413" y="2849"/>
                  </a:cubicBezTo>
                  <a:cubicBezTo>
                    <a:pt x="5407" y="2525"/>
                    <a:pt x="5469" y="2088"/>
                    <a:pt x="5063" y="2088"/>
                  </a:cubicBezTo>
                  <a:cubicBezTo>
                    <a:pt x="5027" y="2088"/>
                    <a:pt x="4989" y="2091"/>
                    <a:pt x="4946" y="2098"/>
                  </a:cubicBezTo>
                  <a:cubicBezTo>
                    <a:pt x="4941" y="2098"/>
                    <a:pt x="2108" y="2717"/>
                    <a:pt x="2103" y="2718"/>
                  </a:cubicBezTo>
                  <a:cubicBezTo>
                    <a:pt x="2057" y="2728"/>
                    <a:pt x="1968" y="2753"/>
                    <a:pt x="1890" y="2753"/>
                  </a:cubicBezTo>
                  <a:cubicBezTo>
                    <a:pt x="1828" y="2753"/>
                    <a:pt x="1774" y="2737"/>
                    <a:pt x="1755" y="2688"/>
                  </a:cubicBezTo>
                  <a:cubicBezTo>
                    <a:pt x="1558" y="2178"/>
                    <a:pt x="1381" y="1404"/>
                    <a:pt x="1203" y="701"/>
                  </a:cubicBezTo>
                  <a:cubicBezTo>
                    <a:pt x="1149" y="487"/>
                    <a:pt x="1093" y="280"/>
                    <a:pt x="1039" y="89"/>
                  </a:cubicBezTo>
                  <a:cubicBezTo>
                    <a:pt x="1021" y="24"/>
                    <a:pt x="993" y="1"/>
                    <a:pt x="9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9"/>
            <p:cNvSpPr/>
            <p:nvPr/>
          </p:nvSpPr>
          <p:spPr>
            <a:xfrm>
              <a:off x="9470818" y="11354174"/>
              <a:ext cx="95919" cy="77785"/>
            </a:xfrm>
            <a:custGeom>
              <a:rect b="b" l="l" r="r" t="t"/>
              <a:pathLst>
                <a:path extrusionOk="0" h="978" w="1206">
                  <a:moveTo>
                    <a:pt x="940" y="0"/>
                  </a:moveTo>
                  <a:cubicBezTo>
                    <a:pt x="930" y="0"/>
                    <a:pt x="919" y="1"/>
                    <a:pt x="908" y="3"/>
                  </a:cubicBezTo>
                  <a:cubicBezTo>
                    <a:pt x="688" y="24"/>
                    <a:pt x="468" y="54"/>
                    <a:pt x="257" y="122"/>
                  </a:cubicBezTo>
                  <a:cubicBezTo>
                    <a:pt x="198" y="141"/>
                    <a:pt x="78" y="163"/>
                    <a:pt x="36" y="211"/>
                  </a:cubicBezTo>
                  <a:cubicBezTo>
                    <a:pt x="1" y="250"/>
                    <a:pt x="14" y="337"/>
                    <a:pt x="13" y="388"/>
                  </a:cubicBezTo>
                  <a:cubicBezTo>
                    <a:pt x="10" y="539"/>
                    <a:pt x="20" y="744"/>
                    <a:pt x="37" y="965"/>
                  </a:cubicBezTo>
                  <a:cubicBezTo>
                    <a:pt x="39" y="969"/>
                    <a:pt x="39" y="974"/>
                    <a:pt x="39" y="978"/>
                  </a:cubicBezTo>
                  <a:cubicBezTo>
                    <a:pt x="61" y="976"/>
                    <a:pt x="86" y="969"/>
                    <a:pt x="117" y="962"/>
                  </a:cubicBezTo>
                  <a:cubicBezTo>
                    <a:pt x="473" y="875"/>
                    <a:pt x="837" y="804"/>
                    <a:pt x="1190" y="706"/>
                  </a:cubicBezTo>
                  <a:cubicBezTo>
                    <a:pt x="1195" y="704"/>
                    <a:pt x="1200" y="702"/>
                    <a:pt x="1205" y="701"/>
                  </a:cubicBezTo>
                  <a:cubicBezTo>
                    <a:pt x="1152" y="488"/>
                    <a:pt x="1096" y="280"/>
                    <a:pt x="1041" y="89"/>
                  </a:cubicBezTo>
                  <a:cubicBezTo>
                    <a:pt x="1024" y="24"/>
                    <a:pt x="996" y="0"/>
                    <a:pt x="9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9"/>
            <p:cNvSpPr/>
            <p:nvPr/>
          </p:nvSpPr>
          <p:spPr>
            <a:xfrm>
              <a:off x="9571671" y="11571628"/>
              <a:ext cx="43108" cy="12646"/>
            </a:xfrm>
            <a:custGeom>
              <a:rect b="b" l="l" r="r" t="t"/>
              <a:pathLst>
                <a:path extrusionOk="0" h="159" w="542">
                  <a:moveTo>
                    <a:pt x="518" y="0"/>
                  </a:moveTo>
                  <a:cubicBezTo>
                    <a:pt x="516" y="0"/>
                    <a:pt x="515" y="0"/>
                    <a:pt x="513" y="1"/>
                  </a:cubicBezTo>
                  <a:cubicBezTo>
                    <a:pt x="348" y="37"/>
                    <a:pt x="184" y="75"/>
                    <a:pt x="19" y="116"/>
                  </a:cubicBezTo>
                  <a:cubicBezTo>
                    <a:pt x="9" y="118"/>
                    <a:pt x="1" y="129"/>
                    <a:pt x="4" y="141"/>
                  </a:cubicBezTo>
                  <a:cubicBezTo>
                    <a:pt x="8" y="151"/>
                    <a:pt x="17" y="158"/>
                    <a:pt x="27" y="158"/>
                  </a:cubicBezTo>
                  <a:cubicBezTo>
                    <a:pt x="28" y="158"/>
                    <a:pt x="29" y="158"/>
                    <a:pt x="31" y="158"/>
                  </a:cubicBezTo>
                  <a:cubicBezTo>
                    <a:pt x="195" y="121"/>
                    <a:pt x="358" y="78"/>
                    <a:pt x="522" y="35"/>
                  </a:cubicBezTo>
                  <a:cubicBezTo>
                    <a:pt x="542" y="31"/>
                    <a:pt x="536" y="0"/>
                    <a:pt x="5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9"/>
            <p:cNvSpPr/>
            <p:nvPr/>
          </p:nvSpPr>
          <p:spPr>
            <a:xfrm>
              <a:off x="9777353" y="11519770"/>
              <a:ext cx="423842" cy="489299"/>
            </a:xfrm>
            <a:custGeom>
              <a:rect b="b" l="l" r="r" t="t"/>
              <a:pathLst>
                <a:path extrusionOk="0" h="6152" w="5329">
                  <a:moveTo>
                    <a:pt x="1565" y="1"/>
                  </a:moveTo>
                  <a:cubicBezTo>
                    <a:pt x="1466" y="1"/>
                    <a:pt x="1367" y="2"/>
                    <a:pt x="1267" y="4"/>
                  </a:cubicBezTo>
                  <a:cubicBezTo>
                    <a:pt x="1181" y="5"/>
                    <a:pt x="986" y="21"/>
                    <a:pt x="918" y="83"/>
                  </a:cubicBezTo>
                  <a:cubicBezTo>
                    <a:pt x="874" y="123"/>
                    <a:pt x="866" y="137"/>
                    <a:pt x="831" y="184"/>
                  </a:cubicBezTo>
                  <a:cubicBezTo>
                    <a:pt x="719" y="332"/>
                    <a:pt x="616" y="521"/>
                    <a:pt x="538" y="689"/>
                  </a:cubicBezTo>
                  <a:cubicBezTo>
                    <a:pt x="421" y="939"/>
                    <a:pt x="327" y="1200"/>
                    <a:pt x="226" y="1458"/>
                  </a:cubicBezTo>
                  <a:cubicBezTo>
                    <a:pt x="65" y="1877"/>
                    <a:pt x="0" y="2392"/>
                    <a:pt x="204" y="2787"/>
                  </a:cubicBezTo>
                  <a:cubicBezTo>
                    <a:pt x="399" y="3166"/>
                    <a:pt x="375" y="2717"/>
                    <a:pt x="235" y="4702"/>
                  </a:cubicBezTo>
                  <a:cubicBezTo>
                    <a:pt x="215" y="4993"/>
                    <a:pt x="191" y="5283"/>
                    <a:pt x="171" y="5575"/>
                  </a:cubicBezTo>
                  <a:cubicBezTo>
                    <a:pt x="165" y="5688"/>
                    <a:pt x="157" y="5800"/>
                    <a:pt x="150" y="5912"/>
                  </a:cubicBezTo>
                  <a:cubicBezTo>
                    <a:pt x="150" y="5995"/>
                    <a:pt x="205" y="6015"/>
                    <a:pt x="278" y="6038"/>
                  </a:cubicBezTo>
                  <a:cubicBezTo>
                    <a:pt x="506" y="6112"/>
                    <a:pt x="779" y="6151"/>
                    <a:pt x="1056" y="6151"/>
                  </a:cubicBezTo>
                  <a:cubicBezTo>
                    <a:pt x="1453" y="6151"/>
                    <a:pt x="1857" y="6070"/>
                    <a:pt x="2150" y="5889"/>
                  </a:cubicBezTo>
                  <a:cubicBezTo>
                    <a:pt x="2162" y="5882"/>
                    <a:pt x="2171" y="5879"/>
                    <a:pt x="2181" y="5879"/>
                  </a:cubicBezTo>
                  <a:cubicBezTo>
                    <a:pt x="2222" y="5879"/>
                    <a:pt x="2260" y="5938"/>
                    <a:pt x="2448" y="6002"/>
                  </a:cubicBezTo>
                  <a:cubicBezTo>
                    <a:pt x="2667" y="6077"/>
                    <a:pt x="2907" y="6116"/>
                    <a:pt x="3147" y="6116"/>
                  </a:cubicBezTo>
                  <a:cubicBezTo>
                    <a:pt x="3344" y="6116"/>
                    <a:pt x="3541" y="6089"/>
                    <a:pt x="3725" y="6035"/>
                  </a:cubicBezTo>
                  <a:cubicBezTo>
                    <a:pt x="3818" y="6007"/>
                    <a:pt x="4165" y="5924"/>
                    <a:pt x="4168" y="5785"/>
                  </a:cubicBezTo>
                  <a:cubicBezTo>
                    <a:pt x="4173" y="5565"/>
                    <a:pt x="3681" y="4392"/>
                    <a:pt x="4635" y="2783"/>
                  </a:cubicBezTo>
                  <a:lnTo>
                    <a:pt x="4670" y="2726"/>
                  </a:lnTo>
                  <a:cubicBezTo>
                    <a:pt x="4677" y="2711"/>
                    <a:pt x="4686" y="2699"/>
                    <a:pt x="4694" y="2686"/>
                  </a:cubicBezTo>
                  <a:cubicBezTo>
                    <a:pt x="4734" y="2622"/>
                    <a:pt x="4778" y="2559"/>
                    <a:pt x="4819" y="2495"/>
                  </a:cubicBezTo>
                  <a:cubicBezTo>
                    <a:pt x="4822" y="2490"/>
                    <a:pt x="4826" y="2483"/>
                    <a:pt x="4830" y="2477"/>
                  </a:cubicBezTo>
                  <a:cubicBezTo>
                    <a:pt x="4932" y="2323"/>
                    <a:pt x="5031" y="2167"/>
                    <a:pt x="5103" y="1997"/>
                  </a:cubicBezTo>
                  <a:cubicBezTo>
                    <a:pt x="5215" y="1733"/>
                    <a:pt x="5328" y="1343"/>
                    <a:pt x="5313" y="1017"/>
                  </a:cubicBezTo>
                  <a:cubicBezTo>
                    <a:pt x="5303" y="808"/>
                    <a:pt x="5099" y="620"/>
                    <a:pt x="4899" y="551"/>
                  </a:cubicBezTo>
                  <a:cubicBezTo>
                    <a:pt x="4494" y="416"/>
                    <a:pt x="4108" y="308"/>
                    <a:pt x="3729" y="226"/>
                  </a:cubicBezTo>
                  <a:cubicBezTo>
                    <a:pt x="2990" y="64"/>
                    <a:pt x="2297" y="1"/>
                    <a:pt x="15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9"/>
            <p:cNvSpPr/>
            <p:nvPr/>
          </p:nvSpPr>
          <p:spPr>
            <a:xfrm>
              <a:off x="9789204" y="11716783"/>
              <a:ext cx="372462" cy="292291"/>
            </a:xfrm>
            <a:custGeom>
              <a:rect b="b" l="l" r="r" t="t"/>
              <a:pathLst>
                <a:path extrusionOk="0" h="3675" w="4683">
                  <a:moveTo>
                    <a:pt x="4682" y="0"/>
                  </a:moveTo>
                  <a:cubicBezTo>
                    <a:pt x="4434" y="82"/>
                    <a:pt x="3772" y="570"/>
                    <a:pt x="3508" y="1358"/>
                  </a:cubicBezTo>
                  <a:cubicBezTo>
                    <a:pt x="3297" y="1984"/>
                    <a:pt x="3314" y="2967"/>
                    <a:pt x="2603" y="2967"/>
                  </a:cubicBezTo>
                  <a:cubicBezTo>
                    <a:pt x="2564" y="2967"/>
                    <a:pt x="2522" y="2964"/>
                    <a:pt x="2479" y="2958"/>
                  </a:cubicBezTo>
                  <a:cubicBezTo>
                    <a:pt x="2353" y="2940"/>
                    <a:pt x="2135" y="2885"/>
                    <a:pt x="2008" y="2885"/>
                  </a:cubicBezTo>
                  <a:cubicBezTo>
                    <a:pt x="2003" y="2885"/>
                    <a:pt x="1997" y="2885"/>
                    <a:pt x="1992" y="2885"/>
                  </a:cubicBezTo>
                  <a:cubicBezTo>
                    <a:pt x="1508" y="2908"/>
                    <a:pt x="1297" y="3270"/>
                    <a:pt x="730" y="3293"/>
                  </a:cubicBezTo>
                  <a:cubicBezTo>
                    <a:pt x="704" y="3294"/>
                    <a:pt x="675" y="3295"/>
                    <a:pt x="645" y="3295"/>
                  </a:cubicBezTo>
                  <a:cubicBezTo>
                    <a:pt x="474" y="3295"/>
                    <a:pt x="261" y="3271"/>
                    <a:pt x="137" y="3180"/>
                  </a:cubicBezTo>
                  <a:cubicBezTo>
                    <a:pt x="85" y="3143"/>
                    <a:pt x="47" y="3116"/>
                    <a:pt x="21" y="3098"/>
                  </a:cubicBezTo>
                  <a:cubicBezTo>
                    <a:pt x="15" y="3211"/>
                    <a:pt x="6" y="3323"/>
                    <a:pt x="0" y="3435"/>
                  </a:cubicBezTo>
                  <a:cubicBezTo>
                    <a:pt x="0" y="3518"/>
                    <a:pt x="55" y="3538"/>
                    <a:pt x="128" y="3561"/>
                  </a:cubicBezTo>
                  <a:cubicBezTo>
                    <a:pt x="356" y="3635"/>
                    <a:pt x="629" y="3674"/>
                    <a:pt x="906" y="3674"/>
                  </a:cubicBezTo>
                  <a:cubicBezTo>
                    <a:pt x="1303" y="3674"/>
                    <a:pt x="1707" y="3593"/>
                    <a:pt x="2000" y="3412"/>
                  </a:cubicBezTo>
                  <a:cubicBezTo>
                    <a:pt x="2012" y="3405"/>
                    <a:pt x="2021" y="3402"/>
                    <a:pt x="2031" y="3402"/>
                  </a:cubicBezTo>
                  <a:cubicBezTo>
                    <a:pt x="2072" y="3402"/>
                    <a:pt x="2110" y="3461"/>
                    <a:pt x="2298" y="3525"/>
                  </a:cubicBezTo>
                  <a:cubicBezTo>
                    <a:pt x="2517" y="3600"/>
                    <a:pt x="2757" y="3639"/>
                    <a:pt x="2997" y="3639"/>
                  </a:cubicBezTo>
                  <a:cubicBezTo>
                    <a:pt x="3194" y="3639"/>
                    <a:pt x="3390" y="3612"/>
                    <a:pt x="3574" y="3558"/>
                  </a:cubicBezTo>
                  <a:cubicBezTo>
                    <a:pt x="3667" y="3530"/>
                    <a:pt x="4015" y="3447"/>
                    <a:pt x="4018" y="3308"/>
                  </a:cubicBezTo>
                  <a:cubicBezTo>
                    <a:pt x="4023" y="3088"/>
                    <a:pt x="3531" y="1915"/>
                    <a:pt x="4485" y="306"/>
                  </a:cubicBezTo>
                  <a:cubicBezTo>
                    <a:pt x="4547" y="204"/>
                    <a:pt x="4614" y="103"/>
                    <a:pt x="4682" y="0"/>
                  </a:cubicBezTo>
                  <a:close/>
                </a:path>
              </a:pathLst>
            </a:custGeom>
            <a:solidFill>
              <a:srgbClr val="000000">
                <a:alpha val="2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9"/>
            <p:cNvSpPr/>
            <p:nvPr/>
          </p:nvSpPr>
          <p:spPr>
            <a:xfrm>
              <a:off x="9885444" y="11709386"/>
              <a:ext cx="191759" cy="149287"/>
            </a:xfrm>
            <a:custGeom>
              <a:rect b="b" l="l" r="r" t="t"/>
              <a:pathLst>
                <a:path extrusionOk="0" h="1877" w="2411">
                  <a:moveTo>
                    <a:pt x="19" y="0"/>
                  </a:moveTo>
                  <a:cubicBezTo>
                    <a:pt x="17" y="0"/>
                    <a:pt x="14" y="1"/>
                    <a:pt x="12" y="2"/>
                  </a:cubicBezTo>
                  <a:cubicBezTo>
                    <a:pt x="4" y="6"/>
                    <a:pt x="1" y="16"/>
                    <a:pt x="4" y="25"/>
                  </a:cubicBezTo>
                  <a:cubicBezTo>
                    <a:pt x="60" y="143"/>
                    <a:pt x="143" y="240"/>
                    <a:pt x="224" y="338"/>
                  </a:cubicBezTo>
                  <a:cubicBezTo>
                    <a:pt x="800" y="968"/>
                    <a:pt x="1517" y="1466"/>
                    <a:pt x="2284" y="1837"/>
                  </a:cubicBezTo>
                  <a:cubicBezTo>
                    <a:pt x="2314" y="1854"/>
                    <a:pt x="2351" y="1855"/>
                    <a:pt x="2367" y="1870"/>
                  </a:cubicBezTo>
                  <a:cubicBezTo>
                    <a:pt x="2372" y="1874"/>
                    <a:pt x="2378" y="1876"/>
                    <a:pt x="2384" y="1876"/>
                  </a:cubicBezTo>
                  <a:cubicBezTo>
                    <a:pt x="2393" y="1876"/>
                    <a:pt x="2402" y="1872"/>
                    <a:pt x="2405" y="1862"/>
                  </a:cubicBezTo>
                  <a:cubicBezTo>
                    <a:pt x="2410" y="1851"/>
                    <a:pt x="2405" y="1839"/>
                    <a:pt x="2394" y="1834"/>
                  </a:cubicBezTo>
                  <a:cubicBezTo>
                    <a:pt x="2154" y="1733"/>
                    <a:pt x="1940" y="1614"/>
                    <a:pt x="1722" y="1485"/>
                  </a:cubicBezTo>
                  <a:cubicBezTo>
                    <a:pt x="1293" y="1223"/>
                    <a:pt x="885" y="923"/>
                    <a:pt x="515" y="582"/>
                  </a:cubicBezTo>
                  <a:cubicBezTo>
                    <a:pt x="335" y="412"/>
                    <a:pt x="151" y="230"/>
                    <a:pt x="36" y="11"/>
                  </a:cubicBezTo>
                  <a:cubicBezTo>
                    <a:pt x="33" y="4"/>
                    <a:pt x="26" y="0"/>
                    <a:pt x="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9"/>
            <p:cNvSpPr/>
            <p:nvPr/>
          </p:nvSpPr>
          <p:spPr>
            <a:xfrm>
              <a:off x="9948755" y="11807217"/>
              <a:ext cx="41279" cy="177522"/>
            </a:xfrm>
            <a:custGeom>
              <a:rect b="b" l="l" r="r" t="t"/>
              <a:pathLst>
                <a:path extrusionOk="0" h="2232" w="519">
                  <a:moveTo>
                    <a:pt x="495" y="0"/>
                  </a:moveTo>
                  <a:cubicBezTo>
                    <a:pt x="489" y="0"/>
                    <a:pt x="483" y="3"/>
                    <a:pt x="480" y="10"/>
                  </a:cubicBezTo>
                  <a:cubicBezTo>
                    <a:pt x="203" y="712"/>
                    <a:pt x="102" y="1464"/>
                    <a:pt x="3" y="2207"/>
                  </a:cubicBezTo>
                  <a:cubicBezTo>
                    <a:pt x="1" y="2223"/>
                    <a:pt x="13" y="2232"/>
                    <a:pt x="25" y="2232"/>
                  </a:cubicBezTo>
                  <a:cubicBezTo>
                    <a:pt x="35" y="2232"/>
                    <a:pt x="45" y="2226"/>
                    <a:pt x="47" y="2213"/>
                  </a:cubicBezTo>
                  <a:cubicBezTo>
                    <a:pt x="149" y="1474"/>
                    <a:pt x="246" y="723"/>
                    <a:pt x="513" y="24"/>
                  </a:cubicBezTo>
                  <a:cubicBezTo>
                    <a:pt x="518" y="10"/>
                    <a:pt x="507" y="0"/>
                    <a:pt x="4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9"/>
            <p:cNvSpPr/>
            <p:nvPr/>
          </p:nvSpPr>
          <p:spPr>
            <a:xfrm>
              <a:off x="9789125" y="11558266"/>
              <a:ext cx="41279" cy="94806"/>
            </a:xfrm>
            <a:custGeom>
              <a:rect b="b" l="l" r="r" t="t"/>
              <a:pathLst>
                <a:path extrusionOk="0" h="1192" w="519">
                  <a:moveTo>
                    <a:pt x="496" y="1"/>
                  </a:moveTo>
                  <a:cubicBezTo>
                    <a:pt x="490" y="1"/>
                    <a:pt x="485" y="3"/>
                    <a:pt x="482" y="9"/>
                  </a:cubicBezTo>
                  <a:cubicBezTo>
                    <a:pt x="287" y="377"/>
                    <a:pt x="127" y="764"/>
                    <a:pt x="4" y="1163"/>
                  </a:cubicBezTo>
                  <a:cubicBezTo>
                    <a:pt x="0" y="1174"/>
                    <a:pt x="6" y="1187"/>
                    <a:pt x="18" y="1190"/>
                  </a:cubicBezTo>
                  <a:cubicBezTo>
                    <a:pt x="20" y="1191"/>
                    <a:pt x="23" y="1192"/>
                    <a:pt x="25" y="1192"/>
                  </a:cubicBezTo>
                  <a:cubicBezTo>
                    <a:pt x="35" y="1192"/>
                    <a:pt x="43" y="1186"/>
                    <a:pt x="46" y="1177"/>
                  </a:cubicBezTo>
                  <a:cubicBezTo>
                    <a:pt x="172" y="783"/>
                    <a:pt x="326" y="397"/>
                    <a:pt x="513" y="25"/>
                  </a:cubicBezTo>
                  <a:cubicBezTo>
                    <a:pt x="519" y="11"/>
                    <a:pt x="507"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9"/>
            <p:cNvSpPr/>
            <p:nvPr/>
          </p:nvSpPr>
          <p:spPr>
            <a:xfrm>
              <a:off x="9858004" y="11519929"/>
              <a:ext cx="216097" cy="188418"/>
            </a:xfrm>
            <a:custGeom>
              <a:rect b="b" l="l" r="r" t="t"/>
              <a:pathLst>
                <a:path extrusionOk="0" h="2369" w="2717">
                  <a:moveTo>
                    <a:pt x="675" y="1"/>
                  </a:moveTo>
                  <a:cubicBezTo>
                    <a:pt x="365" y="305"/>
                    <a:pt x="184" y="588"/>
                    <a:pt x="99" y="894"/>
                  </a:cubicBezTo>
                  <a:cubicBezTo>
                    <a:pt x="1" y="1257"/>
                    <a:pt x="39" y="1651"/>
                    <a:pt x="166" y="2147"/>
                  </a:cubicBezTo>
                  <a:cubicBezTo>
                    <a:pt x="187" y="2225"/>
                    <a:pt x="221" y="2360"/>
                    <a:pt x="322" y="2369"/>
                  </a:cubicBezTo>
                  <a:cubicBezTo>
                    <a:pt x="323" y="2369"/>
                    <a:pt x="324" y="2369"/>
                    <a:pt x="325" y="2369"/>
                  </a:cubicBezTo>
                  <a:cubicBezTo>
                    <a:pt x="388" y="2369"/>
                    <a:pt x="432" y="2251"/>
                    <a:pt x="460" y="2209"/>
                  </a:cubicBezTo>
                  <a:cubicBezTo>
                    <a:pt x="762" y="1775"/>
                    <a:pt x="1262" y="1529"/>
                    <a:pt x="1687" y="1238"/>
                  </a:cubicBezTo>
                  <a:cubicBezTo>
                    <a:pt x="1765" y="1184"/>
                    <a:pt x="1845" y="1125"/>
                    <a:pt x="1923" y="1060"/>
                  </a:cubicBezTo>
                  <a:cubicBezTo>
                    <a:pt x="2204" y="835"/>
                    <a:pt x="2481" y="551"/>
                    <a:pt x="2716" y="224"/>
                  </a:cubicBezTo>
                  <a:cubicBezTo>
                    <a:pt x="2027" y="74"/>
                    <a:pt x="1366" y="6"/>
                    <a:pt x="675"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9"/>
            <p:cNvSpPr/>
            <p:nvPr/>
          </p:nvSpPr>
          <p:spPr>
            <a:xfrm>
              <a:off x="9857924" y="11591035"/>
              <a:ext cx="153025" cy="117314"/>
            </a:xfrm>
            <a:custGeom>
              <a:rect b="b" l="l" r="r" t="t"/>
              <a:pathLst>
                <a:path extrusionOk="0" h="1475" w="1924">
                  <a:moveTo>
                    <a:pt x="100" y="0"/>
                  </a:moveTo>
                  <a:lnTo>
                    <a:pt x="100" y="0"/>
                  </a:lnTo>
                  <a:cubicBezTo>
                    <a:pt x="1" y="363"/>
                    <a:pt x="40" y="757"/>
                    <a:pt x="167" y="1253"/>
                  </a:cubicBezTo>
                  <a:cubicBezTo>
                    <a:pt x="188" y="1331"/>
                    <a:pt x="221" y="1466"/>
                    <a:pt x="323" y="1475"/>
                  </a:cubicBezTo>
                  <a:cubicBezTo>
                    <a:pt x="324" y="1475"/>
                    <a:pt x="325" y="1475"/>
                    <a:pt x="326" y="1475"/>
                  </a:cubicBezTo>
                  <a:cubicBezTo>
                    <a:pt x="389" y="1475"/>
                    <a:pt x="432" y="1357"/>
                    <a:pt x="461" y="1315"/>
                  </a:cubicBezTo>
                  <a:cubicBezTo>
                    <a:pt x="763" y="881"/>
                    <a:pt x="1263" y="635"/>
                    <a:pt x="1688" y="344"/>
                  </a:cubicBezTo>
                  <a:cubicBezTo>
                    <a:pt x="1766" y="290"/>
                    <a:pt x="1846" y="231"/>
                    <a:pt x="1924" y="166"/>
                  </a:cubicBezTo>
                  <a:lnTo>
                    <a:pt x="1924" y="166"/>
                  </a:lnTo>
                  <a:cubicBezTo>
                    <a:pt x="1812" y="194"/>
                    <a:pt x="1581" y="268"/>
                    <a:pt x="1248" y="268"/>
                  </a:cubicBezTo>
                  <a:cubicBezTo>
                    <a:pt x="1087" y="268"/>
                    <a:pt x="903" y="251"/>
                    <a:pt x="697" y="203"/>
                  </a:cubicBezTo>
                  <a:cubicBezTo>
                    <a:pt x="343" y="121"/>
                    <a:pt x="179" y="31"/>
                    <a:pt x="1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9"/>
            <p:cNvSpPr/>
            <p:nvPr/>
          </p:nvSpPr>
          <p:spPr>
            <a:xfrm>
              <a:off x="10062811" y="11810796"/>
              <a:ext cx="342398" cy="251728"/>
            </a:xfrm>
            <a:custGeom>
              <a:rect b="b" l="l" r="r" t="t"/>
              <a:pathLst>
                <a:path extrusionOk="0" h="3165" w="4305">
                  <a:moveTo>
                    <a:pt x="3678" y="0"/>
                  </a:moveTo>
                  <a:cubicBezTo>
                    <a:pt x="3420" y="0"/>
                    <a:pt x="3160" y="171"/>
                    <a:pt x="2957" y="331"/>
                  </a:cubicBezTo>
                  <a:cubicBezTo>
                    <a:pt x="2447" y="733"/>
                    <a:pt x="1938" y="1146"/>
                    <a:pt x="1452" y="1577"/>
                  </a:cubicBezTo>
                  <a:cubicBezTo>
                    <a:pt x="1132" y="1861"/>
                    <a:pt x="317" y="2482"/>
                    <a:pt x="175" y="2716"/>
                  </a:cubicBezTo>
                  <a:cubicBezTo>
                    <a:pt x="1" y="3007"/>
                    <a:pt x="227" y="3165"/>
                    <a:pt x="447" y="3165"/>
                  </a:cubicBezTo>
                  <a:cubicBezTo>
                    <a:pt x="483" y="3165"/>
                    <a:pt x="518" y="3161"/>
                    <a:pt x="552" y="3152"/>
                  </a:cubicBezTo>
                  <a:cubicBezTo>
                    <a:pt x="838" y="3080"/>
                    <a:pt x="1052" y="2977"/>
                    <a:pt x="1777" y="2576"/>
                  </a:cubicBezTo>
                  <a:cubicBezTo>
                    <a:pt x="2886" y="1962"/>
                    <a:pt x="3886" y="1314"/>
                    <a:pt x="4184" y="781"/>
                  </a:cubicBezTo>
                  <a:cubicBezTo>
                    <a:pt x="4305" y="565"/>
                    <a:pt x="4200" y="254"/>
                    <a:pt x="4009" y="112"/>
                  </a:cubicBezTo>
                  <a:cubicBezTo>
                    <a:pt x="3902" y="33"/>
                    <a:pt x="3790" y="0"/>
                    <a:pt x="3678" y="0"/>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9"/>
            <p:cNvSpPr/>
            <p:nvPr/>
          </p:nvSpPr>
          <p:spPr>
            <a:xfrm>
              <a:off x="9996159" y="11979176"/>
              <a:ext cx="160104" cy="119143"/>
            </a:xfrm>
            <a:custGeom>
              <a:rect b="b" l="l" r="r" t="t"/>
              <a:pathLst>
                <a:path extrusionOk="0" h="1498" w="2013">
                  <a:moveTo>
                    <a:pt x="1120" y="1"/>
                  </a:moveTo>
                  <a:cubicBezTo>
                    <a:pt x="1074" y="1"/>
                    <a:pt x="1029" y="3"/>
                    <a:pt x="984" y="7"/>
                  </a:cubicBezTo>
                  <a:cubicBezTo>
                    <a:pt x="888" y="16"/>
                    <a:pt x="364" y="60"/>
                    <a:pt x="433" y="251"/>
                  </a:cubicBezTo>
                  <a:cubicBezTo>
                    <a:pt x="477" y="373"/>
                    <a:pt x="948" y="342"/>
                    <a:pt x="852" y="502"/>
                  </a:cubicBezTo>
                  <a:cubicBezTo>
                    <a:pt x="767" y="641"/>
                    <a:pt x="547" y="708"/>
                    <a:pt x="404" y="767"/>
                  </a:cubicBezTo>
                  <a:cubicBezTo>
                    <a:pt x="303" y="809"/>
                    <a:pt x="170" y="829"/>
                    <a:pt x="78" y="890"/>
                  </a:cubicBezTo>
                  <a:cubicBezTo>
                    <a:pt x="12" y="934"/>
                    <a:pt x="1" y="1029"/>
                    <a:pt x="91" y="1062"/>
                  </a:cubicBezTo>
                  <a:cubicBezTo>
                    <a:pt x="138" y="1078"/>
                    <a:pt x="192" y="1083"/>
                    <a:pt x="242" y="1083"/>
                  </a:cubicBezTo>
                  <a:cubicBezTo>
                    <a:pt x="311" y="1083"/>
                    <a:pt x="373" y="1074"/>
                    <a:pt x="399" y="1074"/>
                  </a:cubicBezTo>
                  <a:cubicBezTo>
                    <a:pt x="414" y="1074"/>
                    <a:pt x="417" y="1077"/>
                    <a:pt x="404" y="1085"/>
                  </a:cubicBezTo>
                  <a:cubicBezTo>
                    <a:pt x="241" y="1200"/>
                    <a:pt x="173" y="1210"/>
                    <a:pt x="151" y="1276"/>
                  </a:cubicBezTo>
                  <a:cubicBezTo>
                    <a:pt x="126" y="1352"/>
                    <a:pt x="182" y="1377"/>
                    <a:pt x="251" y="1377"/>
                  </a:cubicBezTo>
                  <a:cubicBezTo>
                    <a:pt x="275" y="1377"/>
                    <a:pt x="301" y="1374"/>
                    <a:pt x="325" y="1369"/>
                  </a:cubicBezTo>
                  <a:cubicBezTo>
                    <a:pt x="437" y="1345"/>
                    <a:pt x="553" y="1308"/>
                    <a:pt x="659" y="1269"/>
                  </a:cubicBezTo>
                  <a:cubicBezTo>
                    <a:pt x="674" y="1265"/>
                    <a:pt x="733" y="1254"/>
                    <a:pt x="741" y="1243"/>
                  </a:cubicBezTo>
                  <a:lnTo>
                    <a:pt x="741" y="1243"/>
                  </a:lnTo>
                  <a:cubicBezTo>
                    <a:pt x="738" y="1248"/>
                    <a:pt x="735" y="1256"/>
                    <a:pt x="729" y="1258"/>
                  </a:cubicBezTo>
                  <a:cubicBezTo>
                    <a:pt x="693" y="1281"/>
                    <a:pt x="658" y="1302"/>
                    <a:pt x="621" y="1323"/>
                  </a:cubicBezTo>
                  <a:cubicBezTo>
                    <a:pt x="514" y="1379"/>
                    <a:pt x="516" y="1446"/>
                    <a:pt x="584" y="1477"/>
                  </a:cubicBezTo>
                  <a:cubicBezTo>
                    <a:pt x="613" y="1490"/>
                    <a:pt x="652" y="1497"/>
                    <a:pt x="699" y="1497"/>
                  </a:cubicBezTo>
                  <a:cubicBezTo>
                    <a:pt x="852" y="1497"/>
                    <a:pt x="1088" y="1426"/>
                    <a:pt x="1316" y="1295"/>
                  </a:cubicBezTo>
                  <a:cubicBezTo>
                    <a:pt x="1615" y="1128"/>
                    <a:pt x="1899" y="863"/>
                    <a:pt x="1974" y="554"/>
                  </a:cubicBezTo>
                  <a:cubicBezTo>
                    <a:pt x="2012" y="404"/>
                    <a:pt x="1901" y="199"/>
                    <a:pt x="1742" y="132"/>
                  </a:cubicBezTo>
                  <a:cubicBezTo>
                    <a:pt x="1544" y="48"/>
                    <a:pt x="1333" y="1"/>
                    <a:pt x="1120"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9"/>
            <p:cNvSpPr/>
            <p:nvPr/>
          </p:nvSpPr>
          <p:spPr>
            <a:xfrm>
              <a:off x="10026860" y="12051236"/>
              <a:ext cx="23860" cy="13760"/>
            </a:xfrm>
            <a:custGeom>
              <a:rect b="b" l="l" r="r" t="t"/>
              <a:pathLst>
                <a:path extrusionOk="0" h="173" w="300">
                  <a:moveTo>
                    <a:pt x="276" y="1"/>
                  </a:moveTo>
                  <a:cubicBezTo>
                    <a:pt x="273" y="1"/>
                    <a:pt x="269" y="2"/>
                    <a:pt x="266" y="4"/>
                  </a:cubicBezTo>
                  <a:cubicBezTo>
                    <a:pt x="186" y="50"/>
                    <a:pt x="103" y="95"/>
                    <a:pt x="16" y="130"/>
                  </a:cubicBezTo>
                  <a:cubicBezTo>
                    <a:pt x="5" y="134"/>
                    <a:pt x="0" y="147"/>
                    <a:pt x="4" y="158"/>
                  </a:cubicBezTo>
                  <a:cubicBezTo>
                    <a:pt x="7" y="167"/>
                    <a:pt x="15" y="173"/>
                    <a:pt x="24" y="173"/>
                  </a:cubicBezTo>
                  <a:cubicBezTo>
                    <a:pt x="27" y="173"/>
                    <a:pt x="29" y="172"/>
                    <a:pt x="32" y="171"/>
                  </a:cubicBezTo>
                  <a:cubicBezTo>
                    <a:pt x="124" y="138"/>
                    <a:pt x="206" y="88"/>
                    <a:pt x="285" y="33"/>
                  </a:cubicBezTo>
                  <a:cubicBezTo>
                    <a:pt x="300" y="22"/>
                    <a:pt x="290" y="1"/>
                    <a:pt x="2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9"/>
            <p:cNvSpPr/>
            <p:nvPr/>
          </p:nvSpPr>
          <p:spPr>
            <a:xfrm>
              <a:off x="10049608" y="12066905"/>
              <a:ext cx="24656" cy="13521"/>
            </a:xfrm>
            <a:custGeom>
              <a:rect b="b" l="l" r="r" t="t"/>
              <a:pathLst>
                <a:path extrusionOk="0" h="170" w="310">
                  <a:moveTo>
                    <a:pt x="286" y="0"/>
                  </a:moveTo>
                  <a:cubicBezTo>
                    <a:pt x="283" y="0"/>
                    <a:pt x="280" y="1"/>
                    <a:pt x="277" y="3"/>
                  </a:cubicBezTo>
                  <a:cubicBezTo>
                    <a:pt x="192" y="47"/>
                    <a:pt x="105" y="91"/>
                    <a:pt x="17" y="127"/>
                  </a:cubicBezTo>
                  <a:cubicBezTo>
                    <a:pt x="6" y="131"/>
                    <a:pt x="0" y="144"/>
                    <a:pt x="5" y="155"/>
                  </a:cubicBezTo>
                  <a:cubicBezTo>
                    <a:pt x="7" y="164"/>
                    <a:pt x="15" y="170"/>
                    <a:pt x="24" y="170"/>
                  </a:cubicBezTo>
                  <a:cubicBezTo>
                    <a:pt x="27" y="170"/>
                    <a:pt x="30" y="169"/>
                    <a:pt x="32" y="168"/>
                  </a:cubicBezTo>
                  <a:cubicBezTo>
                    <a:pt x="126" y="134"/>
                    <a:pt x="212" y="86"/>
                    <a:pt x="294" y="32"/>
                  </a:cubicBezTo>
                  <a:cubicBezTo>
                    <a:pt x="310" y="22"/>
                    <a:pt x="300"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9"/>
            <p:cNvSpPr/>
            <p:nvPr/>
          </p:nvSpPr>
          <p:spPr>
            <a:xfrm>
              <a:off x="10135667" y="11991663"/>
              <a:ext cx="19645" cy="33802"/>
            </a:xfrm>
            <a:custGeom>
              <a:rect b="b" l="l" r="r" t="t"/>
              <a:pathLst>
                <a:path extrusionOk="0" h="425" w="247">
                  <a:moveTo>
                    <a:pt x="33" y="1"/>
                  </a:moveTo>
                  <a:cubicBezTo>
                    <a:pt x="14" y="1"/>
                    <a:pt x="1" y="29"/>
                    <a:pt x="21" y="41"/>
                  </a:cubicBezTo>
                  <a:cubicBezTo>
                    <a:pt x="146" y="118"/>
                    <a:pt x="201" y="263"/>
                    <a:pt x="192" y="407"/>
                  </a:cubicBezTo>
                  <a:cubicBezTo>
                    <a:pt x="191" y="418"/>
                    <a:pt x="200" y="425"/>
                    <a:pt x="209" y="425"/>
                  </a:cubicBezTo>
                  <a:cubicBezTo>
                    <a:pt x="217" y="425"/>
                    <a:pt x="225" y="420"/>
                    <a:pt x="227" y="410"/>
                  </a:cubicBezTo>
                  <a:cubicBezTo>
                    <a:pt x="246" y="256"/>
                    <a:pt x="185" y="83"/>
                    <a:pt x="44" y="4"/>
                  </a:cubicBezTo>
                  <a:cubicBezTo>
                    <a:pt x="40" y="2"/>
                    <a:pt x="36" y="1"/>
                    <a:pt x="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9"/>
            <p:cNvSpPr/>
            <p:nvPr/>
          </p:nvSpPr>
          <p:spPr>
            <a:xfrm>
              <a:off x="10089535" y="11563515"/>
              <a:ext cx="320685" cy="464087"/>
            </a:xfrm>
            <a:custGeom>
              <a:rect b="b" l="l" r="r" t="t"/>
              <a:pathLst>
                <a:path extrusionOk="0" h="5835" w="4032">
                  <a:moveTo>
                    <a:pt x="891" y="0"/>
                  </a:moveTo>
                  <a:cubicBezTo>
                    <a:pt x="458" y="0"/>
                    <a:pt x="0" y="832"/>
                    <a:pt x="522" y="1518"/>
                  </a:cubicBezTo>
                  <a:cubicBezTo>
                    <a:pt x="696" y="1745"/>
                    <a:pt x="890" y="1954"/>
                    <a:pt x="1090" y="2156"/>
                  </a:cubicBezTo>
                  <a:cubicBezTo>
                    <a:pt x="2403" y="3484"/>
                    <a:pt x="2590" y="3429"/>
                    <a:pt x="2482" y="3508"/>
                  </a:cubicBezTo>
                  <a:cubicBezTo>
                    <a:pt x="2098" y="3787"/>
                    <a:pt x="1691" y="4114"/>
                    <a:pt x="1207" y="4557"/>
                  </a:cubicBezTo>
                  <a:cubicBezTo>
                    <a:pt x="1202" y="4562"/>
                    <a:pt x="1197" y="4566"/>
                    <a:pt x="1192" y="4571"/>
                  </a:cubicBezTo>
                  <a:cubicBezTo>
                    <a:pt x="1034" y="4715"/>
                    <a:pt x="870" y="4870"/>
                    <a:pt x="696" y="5039"/>
                  </a:cubicBezTo>
                  <a:cubicBezTo>
                    <a:pt x="663" y="5071"/>
                    <a:pt x="655" y="5107"/>
                    <a:pt x="675" y="5148"/>
                  </a:cubicBezTo>
                  <a:cubicBezTo>
                    <a:pt x="761" y="5326"/>
                    <a:pt x="854" y="5531"/>
                    <a:pt x="1081" y="5742"/>
                  </a:cubicBezTo>
                  <a:cubicBezTo>
                    <a:pt x="1152" y="5807"/>
                    <a:pt x="1192" y="5835"/>
                    <a:pt x="1243" y="5835"/>
                  </a:cubicBezTo>
                  <a:cubicBezTo>
                    <a:pt x="1280" y="5835"/>
                    <a:pt x="1322" y="5821"/>
                    <a:pt x="1385" y="5795"/>
                  </a:cubicBezTo>
                  <a:cubicBezTo>
                    <a:pt x="1532" y="5737"/>
                    <a:pt x="1702" y="5657"/>
                    <a:pt x="1885" y="5564"/>
                  </a:cubicBezTo>
                  <a:cubicBezTo>
                    <a:pt x="1891" y="5562"/>
                    <a:pt x="1896" y="5558"/>
                    <a:pt x="1902" y="5555"/>
                  </a:cubicBezTo>
                  <a:cubicBezTo>
                    <a:pt x="2697" y="5144"/>
                    <a:pt x="3710" y="4451"/>
                    <a:pt x="3979" y="3859"/>
                  </a:cubicBezTo>
                  <a:cubicBezTo>
                    <a:pt x="4023" y="3757"/>
                    <a:pt x="4032" y="3655"/>
                    <a:pt x="3993" y="3550"/>
                  </a:cubicBezTo>
                  <a:cubicBezTo>
                    <a:pt x="3731" y="2802"/>
                    <a:pt x="2006" y="914"/>
                    <a:pt x="1648" y="559"/>
                  </a:cubicBezTo>
                  <a:cubicBezTo>
                    <a:pt x="1459" y="370"/>
                    <a:pt x="1228" y="43"/>
                    <a:pt x="936" y="3"/>
                  </a:cubicBezTo>
                  <a:cubicBezTo>
                    <a:pt x="921" y="1"/>
                    <a:pt x="906" y="0"/>
                    <a:pt x="8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9"/>
            <p:cNvSpPr/>
            <p:nvPr/>
          </p:nvSpPr>
          <p:spPr>
            <a:xfrm>
              <a:off x="10141552" y="11925886"/>
              <a:ext cx="99339" cy="101725"/>
            </a:xfrm>
            <a:custGeom>
              <a:rect b="b" l="l" r="r" t="t"/>
              <a:pathLst>
                <a:path extrusionOk="0" h="1279" w="1249">
                  <a:moveTo>
                    <a:pt x="553" y="1"/>
                  </a:moveTo>
                  <a:cubicBezTo>
                    <a:pt x="548" y="6"/>
                    <a:pt x="543" y="10"/>
                    <a:pt x="538" y="14"/>
                  </a:cubicBezTo>
                  <a:cubicBezTo>
                    <a:pt x="380" y="159"/>
                    <a:pt x="216" y="314"/>
                    <a:pt x="42" y="483"/>
                  </a:cubicBezTo>
                  <a:cubicBezTo>
                    <a:pt x="9" y="515"/>
                    <a:pt x="1" y="551"/>
                    <a:pt x="21" y="592"/>
                  </a:cubicBezTo>
                  <a:cubicBezTo>
                    <a:pt x="107" y="770"/>
                    <a:pt x="200" y="975"/>
                    <a:pt x="427" y="1186"/>
                  </a:cubicBezTo>
                  <a:cubicBezTo>
                    <a:pt x="498" y="1251"/>
                    <a:pt x="538" y="1279"/>
                    <a:pt x="589" y="1279"/>
                  </a:cubicBezTo>
                  <a:cubicBezTo>
                    <a:pt x="626" y="1279"/>
                    <a:pt x="668" y="1265"/>
                    <a:pt x="731" y="1239"/>
                  </a:cubicBezTo>
                  <a:cubicBezTo>
                    <a:pt x="878" y="1181"/>
                    <a:pt x="1048" y="1101"/>
                    <a:pt x="1231" y="1008"/>
                  </a:cubicBezTo>
                  <a:cubicBezTo>
                    <a:pt x="1237" y="1006"/>
                    <a:pt x="1242" y="1002"/>
                    <a:pt x="1248" y="999"/>
                  </a:cubicBezTo>
                  <a:cubicBezTo>
                    <a:pt x="1243" y="992"/>
                    <a:pt x="1238" y="983"/>
                    <a:pt x="1232" y="977"/>
                  </a:cubicBezTo>
                  <a:cubicBezTo>
                    <a:pt x="771" y="413"/>
                    <a:pt x="627" y="116"/>
                    <a:pt x="553" y="1"/>
                  </a:cubicBezTo>
                  <a:close/>
                </a:path>
              </a:pathLst>
            </a:custGeom>
            <a:solidFill>
              <a:srgbClr val="FFC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9"/>
            <p:cNvSpPr/>
            <p:nvPr/>
          </p:nvSpPr>
          <p:spPr>
            <a:xfrm>
              <a:off x="10291877" y="11813421"/>
              <a:ext cx="30621" cy="24020"/>
            </a:xfrm>
            <a:custGeom>
              <a:rect b="b" l="l" r="r" t="t"/>
              <a:pathLst>
                <a:path extrusionOk="0" h="302" w="385">
                  <a:moveTo>
                    <a:pt x="366" y="0"/>
                  </a:moveTo>
                  <a:cubicBezTo>
                    <a:pt x="363" y="0"/>
                    <a:pt x="360" y="1"/>
                    <a:pt x="357" y="3"/>
                  </a:cubicBezTo>
                  <a:cubicBezTo>
                    <a:pt x="297" y="44"/>
                    <a:pt x="240" y="87"/>
                    <a:pt x="183" y="131"/>
                  </a:cubicBezTo>
                  <a:cubicBezTo>
                    <a:pt x="126" y="177"/>
                    <a:pt x="71" y="221"/>
                    <a:pt x="13" y="262"/>
                  </a:cubicBezTo>
                  <a:cubicBezTo>
                    <a:pt x="4" y="270"/>
                    <a:pt x="1" y="282"/>
                    <a:pt x="8" y="293"/>
                  </a:cubicBezTo>
                  <a:cubicBezTo>
                    <a:pt x="12" y="298"/>
                    <a:pt x="19" y="302"/>
                    <a:pt x="26" y="302"/>
                  </a:cubicBezTo>
                  <a:cubicBezTo>
                    <a:pt x="30" y="302"/>
                    <a:pt x="35" y="300"/>
                    <a:pt x="39" y="298"/>
                  </a:cubicBezTo>
                  <a:cubicBezTo>
                    <a:pt x="158" y="215"/>
                    <a:pt x="263" y="117"/>
                    <a:pt x="376" y="31"/>
                  </a:cubicBezTo>
                  <a:cubicBezTo>
                    <a:pt x="384" y="26"/>
                    <a:pt x="385" y="15"/>
                    <a:pt x="381" y="8"/>
                  </a:cubicBezTo>
                  <a:cubicBezTo>
                    <a:pt x="377" y="3"/>
                    <a:pt x="371" y="0"/>
                    <a:pt x="3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9"/>
            <p:cNvSpPr/>
            <p:nvPr/>
          </p:nvSpPr>
          <p:spPr>
            <a:xfrm>
              <a:off x="10106238" y="11653551"/>
              <a:ext cx="52652" cy="65935"/>
            </a:xfrm>
            <a:custGeom>
              <a:rect b="b" l="l" r="r" t="t"/>
              <a:pathLst>
                <a:path extrusionOk="0" h="829" w="662">
                  <a:moveTo>
                    <a:pt x="22" y="0"/>
                  </a:moveTo>
                  <a:cubicBezTo>
                    <a:pt x="11" y="0"/>
                    <a:pt x="0" y="10"/>
                    <a:pt x="6" y="23"/>
                  </a:cubicBezTo>
                  <a:cubicBezTo>
                    <a:pt x="135" y="341"/>
                    <a:pt x="366" y="605"/>
                    <a:pt x="623" y="823"/>
                  </a:cubicBezTo>
                  <a:cubicBezTo>
                    <a:pt x="627" y="827"/>
                    <a:pt x="632" y="828"/>
                    <a:pt x="637" y="828"/>
                  </a:cubicBezTo>
                  <a:cubicBezTo>
                    <a:pt x="643" y="828"/>
                    <a:pt x="649" y="826"/>
                    <a:pt x="654" y="821"/>
                  </a:cubicBezTo>
                  <a:cubicBezTo>
                    <a:pt x="661" y="812"/>
                    <a:pt x="660" y="797"/>
                    <a:pt x="651" y="790"/>
                  </a:cubicBezTo>
                  <a:cubicBezTo>
                    <a:pt x="401" y="571"/>
                    <a:pt x="170" y="318"/>
                    <a:pt x="37" y="11"/>
                  </a:cubicBezTo>
                  <a:cubicBezTo>
                    <a:pt x="34" y="3"/>
                    <a:pt x="28" y="0"/>
                    <a:pt x="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9"/>
            <p:cNvSpPr/>
            <p:nvPr/>
          </p:nvSpPr>
          <p:spPr>
            <a:xfrm>
              <a:off x="9900715" y="11406748"/>
              <a:ext cx="162649" cy="188737"/>
            </a:xfrm>
            <a:custGeom>
              <a:rect b="b" l="l" r="r" t="t"/>
              <a:pathLst>
                <a:path extrusionOk="0" h="2373" w="2045">
                  <a:moveTo>
                    <a:pt x="1034" y="1"/>
                  </a:moveTo>
                  <a:cubicBezTo>
                    <a:pt x="616" y="1"/>
                    <a:pt x="183" y="242"/>
                    <a:pt x="237" y="532"/>
                  </a:cubicBezTo>
                  <a:cubicBezTo>
                    <a:pt x="274" y="733"/>
                    <a:pt x="244" y="1050"/>
                    <a:pt x="180" y="1288"/>
                  </a:cubicBezTo>
                  <a:cubicBezTo>
                    <a:pt x="104" y="1574"/>
                    <a:pt x="1" y="1666"/>
                    <a:pt x="68" y="1780"/>
                  </a:cubicBezTo>
                  <a:cubicBezTo>
                    <a:pt x="310" y="2197"/>
                    <a:pt x="659" y="2373"/>
                    <a:pt x="1003" y="2373"/>
                  </a:cubicBezTo>
                  <a:cubicBezTo>
                    <a:pt x="1227" y="2373"/>
                    <a:pt x="1449" y="2298"/>
                    <a:pt x="1637" y="2166"/>
                  </a:cubicBezTo>
                  <a:cubicBezTo>
                    <a:pt x="1771" y="2073"/>
                    <a:pt x="1880" y="1959"/>
                    <a:pt x="1942" y="1802"/>
                  </a:cubicBezTo>
                  <a:cubicBezTo>
                    <a:pt x="2045" y="1544"/>
                    <a:pt x="1744" y="1455"/>
                    <a:pt x="1633" y="990"/>
                  </a:cubicBezTo>
                  <a:cubicBezTo>
                    <a:pt x="1591" y="809"/>
                    <a:pt x="1556" y="625"/>
                    <a:pt x="1592" y="436"/>
                  </a:cubicBezTo>
                  <a:cubicBezTo>
                    <a:pt x="1618" y="310"/>
                    <a:pt x="1621" y="215"/>
                    <a:pt x="1517" y="140"/>
                  </a:cubicBezTo>
                  <a:cubicBezTo>
                    <a:pt x="1399" y="54"/>
                    <a:pt x="1251" y="12"/>
                    <a:pt x="1098" y="3"/>
                  </a:cubicBezTo>
                  <a:cubicBezTo>
                    <a:pt x="1077" y="2"/>
                    <a:pt x="1055" y="1"/>
                    <a:pt x="1034"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9"/>
            <p:cNvSpPr/>
            <p:nvPr/>
          </p:nvSpPr>
          <p:spPr>
            <a:xfrm>
              <a:off x="9912168" y="11406748"/>
              <a:ext cx="90909" cy="117632"/>
            </a:xfrm>
            <a:custGeom>
              <a:rect b="b" l="l" r="r" t="t"/>
              <a:pathLst>
                <a:path extrusionOk="0" h="1479" w="1143">
                  <a:moveTo>
                    <a:pt x="890" y="1"/>
                  </a:moveTo>
                  <a:cubicBezTo>
                    <a:pt x="472" y="1"/>
                    <a:pt x="39" y="242"/>
                    <a:pt x="93" y="532"/>
                  </a:cubicBezTo>
                  <a:cubicBezTo>
                    <a:pt x="130" y="733"/>
                    <a:pt x="100" y="1050"/>
                    <a:pt x="36" y="1288"/>
                  </a:cubicBezTo>
                  <a:cubicBezTo>
                    <a:pt x="26" y="1330"/>
                    <a:pt x="14" y="1370"/>
                    <a:pt x="0" y="1407"/>
                  </a:cubicBezTo>
                  <a:cubicBezTo>
                    <a:pt x="56" y="1429"/>
                    <a:pt x="126" y="1444"/>
                    <a:pt x="179" y="1456"/>
                  </a:cubicBezTo>
                  <a:cubicBezTo>
                    <a:pt x="249" y="1471"/>
                    <a:pt x="316" y="1478"/>
                    <a:pt x="378" y="1478"/>
                  </a:cubicBezTo>
                  <a:cubicBezTo>
                    <a:pt x="829" y="1478"/>
                    <a:pt x="1066" y="1112"/>
                    <a:pt x="1097" y="949"/>
                  </a:cubicBezTo>
                  <a:cubicBezTo>
                    <a:pt x="1142" y="714"/>
                    <a:pt x="955" y="3"/>
                    <a:pt x="954" y="3"/>
                  </a:cubicBezTo>
                  <a:cubicBezTo>
                    <a:pt x="954" y="3"/>
                    <a:pt x="954" y="3"/>
                    <a:pt x="954" y="3"/>
                  </a:cubicBezTo>
                  <a:cubicBezTo>
                    <a:pt x="933" y="2"/>
                    <a:pt x="911" y="1"/>
                    <a:pt x="890" y="1"/>
                  </a:cubicBezTo>
                  <a:close/>
                </a:path>
              </a:pathLst>
            </a:custGeom>
            <a:solidFill>
              <a:srgbClr val="793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9"/>
            <p:cNvSpPr/>
            <p:nvPr/>
          </p:nvSpPr>
          <p:spPr>
            <a:xfrm>
              <a:off x="9809645" y="11195577"/>
              <a:ext cx="164001" cy="268272"/>
            </a:xfrm>
            <a:custGeom>
              <a:rect b="b" l="l" r="r" t="t"/>
              <a:pathLst>
                <a:path extrusionOk="0" h="3373" w="2062">
                  <a:moveTo>
                    <a:pt x="1356" y="1"/>
                  </a:moveTo>
                  <a:cubicBezTo>
                    <a:pt x="913" y="1"/>
                    <a:pt x="529" y="396"/>
                    <a:pt x="488" y="920"/>
                  </a:cubicBezTo>
                  <a:cubicBezTo>
                    <a:pt x="444" y="1468"/>
                    <a:pt x="1" y="1667"/>
                    <a:pt x="19" y="2220"/>
                  </a:cubicBezTo>
                  <a:cubicBezTo>
                    <a:pt x="41" y="2886"/>
                    <a:pt x="686" y="3373"/>
                    <a:pt x="945" y="3373"/>
                  </a:cubicBezTo>
                  <a:cubicBezTo>
                    <a:pt x="1023" y="3373"/>
                    <a:pt x="1066" y="3329"/>
                    <a:pt x="1047" y="3234"/>
                  </a:cubicBezTo>
                  <a:cubicBezTo>
                    <a:pt x="1010" y="3043"/>
                    <a:pt x="694" y="2682"/>
                    <a:pt x="732" y="1956"/>
                  </a:cubicBezTo>
                  <a:cubicBezTo>
                    <a:pt x="785" y="1481"/>
                    <a:pt x="1025" y="1251"/>
                    <a:pt x="1243" y="934"/>
                  </a:cubicBezTo>
                  <a:cubicBezTo>
                    <a:pt x="1472" y="606"/>
                    <a:pt x="2062" y="283"/>
                    <a:pt x="1875" y="189"/>
                  </a:cubicBezTo>
                  <a:cubicBezTo>
                    <a:pt x="1704" y="59"/>
                    <a:pt x="1526" y="1"/>
                    <a:pt x="135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9"/>
            <p:cNvSpPr/>
            <p:nvPr/>
          </p:nvSpPr>
          <p:spPr>
            <a:xfrm>
              <a:off x="9821894" y="11332620"/>
              <a:ext cx="28235" cy="79296"/>
            </a:xfrm>
            <a:custGeom>
              <a:rect b="b" l="l" r="r" t="t"/>
              <a:pathLst>
                <a:path extrusionOk="0" h="997" w="355">
                  <a:moveTo>
                    <a:pt x="227" y="0"/>
                  </a:moveTo>
                  <a:cubicBezTo>
                    <a:pt x="223" y="0"/>
                    <a:pt x="218" y="2"/>
                    <a:pt x="214" y="6"/>
                  </a:cubicBezTo>
                  <a:cubicBezTo>
                    <a:pt x="1" y="243"/>
                    <a:pt x="96" y="776"/>
                    <a:pt x="308" y="990"/>
                  </a:cubicBezTo>
                  <a:cubicBezTo>
                    <a:pt x="312" y="994"/>
                    <a:pt x="317" y="996"/>
                    <a:pt x="321" y="996"/>
                  </a:cubicBezTo>
                  <a:cubicBezTo>
                    <a:pt x="339" y="996"/>
                    <a:pt x="354" y="969"/>
                    <a:pt x="335" y="955"/>
                  </a:cubicBezTo>
                  <a:cubicBezTo>
                    <a:pt x="148" y="757"/>
                    <a:pt x="50" y="249"/>
                    <a:pt x="238" y="30"/>
                  </a:cubicBezTo>
                  <a:cubicBezTo>
                    <a:pt x="251" y="17"/>
                    <a:pt x="240" y="0"/>
                    <a:pt x="227"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9"/>
            <p:cNvSpPr/>
            <p:nvPr/>
          </p:nvSpPr>
          <p:spPr>
            <a:xfrm>
              <a:off x="9861503" y="11235584"/>
              <a:ext cx="215222" cy="255944"/>
            </a:xfrm>
            <a:custGeom>
              <a:rect b="b" l="l" r="r" t="t"/>
              <a:pathLst>
                <a:path extrusionOk="0" h="3218" w="2706">
                  <a:moveTo>
                    <a:pt x="1329" y="1"/>
                  </a:moveTo>
                  <a:cubicBezTo>
                    <a:pt x="633" y="1"/>
                    <a:pt x="75" y="703"/>
                    <a:pt x="12" y="1495"/>
                  </a:cubicBezTo>
                  <a:cubicBezTo>
                    <a:pt x="2" y="1625"/>
                    <a:pt x="1" y="1753"/>
                    <a:pt x="7" y="1877"/>
                  </a:cubicBezTo>
                  <a:cubicBezTo>
                    <a:pt x="48" y="2600"/>
                    <a:pt x="394" y="3208"/>
                    <a:pt x="1088" y="3218"/>
                  </a:cubicBezTo>
                  <a:cubicBezTo>
                    <a:pt x="1093" y="3218"/>
                    <a:pt x="1098" y="3218"/>
                    <a:pt x="1104" y="3218"/>
                  </a:cubicBezTo>
                  <a:cubicBezTo>
                    <a:pt x="1669" y="3218"/>
                    <a:pt x="2245" y="2827"/>
                    <a:pt x="2501" y="2238"/>
                  </a:cubicBezTo>
                  <a:cubicBezTo>
                    <a:pt x="2572" y="2075"/>
                    <a:pt x="2619" y="1895"/>
                    <a:pt x="2634" y="1705"/>
                  </a:cubicBezTo>
                  <a:cubicBezTo>
                    <a:pt x="2705" y="826"/>
                    <a:pt x="2172" y="91"/>
                    <a:pt x="1452" y="8"/>
                  </a:cubicBezTo>
                  <a:cubicBezTo>
                    <a:pt x="1410" y="3"/>
                    <a:pt x="1370" y="1"/>
                    <a:pt x="1329" y="1"/>
                  </a:cubicBezTo>
                  <a:close/>
                </a:path>
              </a:pathLst>
            </a:custGeom>
            <a:solidFill>
              <a:srgbClr val="B35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9"/>
            <p:cNvSpPr/>
            <p:nvPr/>
          </p:nvSpPr>
          <p:spPr>
            <a:xfrm>
              <a:off x="9877252" y="11324745"/>
              <a:ext cx="31178" cy="17895"/>
            </a:xfrm>
            <a:custGeom>
              <a:rect b="b" l="l" r="r" t="t"/>
              <a:pathLst>
                <a:path extrusionOk="0" h="225" w="392">
                  <a:moveTo>
                    <a:pt x="131" y="0"/>
                  </a:moveTo>
                  <a:cubicBezTo>
                    <a:pt x="90" y="0"/>
                    <a:pt x="54" y="15"/>
                    <a:pt x="38" y="50"/>
                  </a:cubicBezTo>
                  <a:cubicBezTo>
                    <a:pt x="0" y="132"/>
                    <a:pt x="155" y="225"/>
                    <a:pt x="260" y="225"/>
                  </a:cubicBezTo>
                  <a:cubicBezTo>
                    <a:pt x="296" y="225"/>
                    <a:pt x="325" y="214"/>
                    <a:pt x="340" y="189"/>
                  </a:cubicBezTo>
                  <a:cubicBezTo>
                    <a:pt x="391" y="102"/>
                    <a:pt x="240" y="0"/>
                    <a:pt x="1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9"/>
            <p:cNvSpPr/>
            <p:nvPr/>
          </p:nvSpPr>
          <p:spPr>
            <a:xfrm>
              <a:off x="9951698" y="11330711"/>
              <a:ext cx="28314" cy="16623"/>
            </a:xfrm>
            <a:custGeom>
              <a:rect b="b" l="l" r="r" t="t"/>
              <a:pathLst>
                <a:path extrusionOk="0" h="209" w="356">
                  <a:moveTo>
                    <a:pt x="230" y="0"/>
                  </a:moveTo>
                  <a:cubicBezTo>
                    <a:pt x="129" y="0"/>
                    <a:pt x="0" y="65"/>
                    <a:pt x="22" y="153"/>
                  </a:cubicBezTo>
                  <a:cubicBezTo>
                    <a:pt x="32" y="193"/>
                    <a:pt x="74" y="209"/>
                    <a:pt x="125" y="209"/>
                  </a:cubicBezTo>
                  <a:cubicBezTo>
                    <a:pt x="224" y="209"/>
                    <a:pt x="355" y="146"/>
                    <a:pt x="344" y="72"/>
                  </a:cubicBezTo>
                  <a:cubicBezTo>
                    <a:pt x="337" y="21"/>
                    <a:pt x="288" y="0"/>
                    <a:pt x="2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9"/>
            <p:cNvSpPr/>
            <p:nvPr/>
          </p:nvSpPr>
          <p:spPr>
            <a:xfrm>
              <a:off x="9883615" y="11351549"/>
              <a:ext cx="15350" cy="17100"/>
            </a:xfrm>
            <a:custGeom>
              <a:rect b="b" l="l" r="r" t="t"/>
              <a:pathLst>
                <a:path extrusionOk="0" h="215" w="193">
                  <a:moveTo>
                    <a:pt x="91" y="0"/>
                  </a:moveTo>
                  <a:cubicBezTo>
                    <a:pt x="58" y="0"/>
                    <a:pt x="23" y="21"/>
                    <a:pt x="10" y="56"/>
                  </a:cubicBezTo>
                  <a:cubicBezTo>
                    <a:pt x="1" y="83"/>
                    <a:pt x="0" y="116"/>
                    <a:pt x="7" y="143"/>
                  </a:cubicBezTo>
                  <a:cubicBezTo>
                    <a:pt x="17" y="188"/>
                    <a:pt x="45" y="214"/>
                    <a:pt x="82" y="214"/>
                  </a:cubicBezTo>
                  <a:cubicBezTo>
                    <a:pt x="83" y="214"/>
                    <a:pt x="84" y="214"/>
                    <a:pt x="84" y="214"/>
                  </a:cubicBezTo>
                  <a:cubicBezTo>
                    <a:pt x="164" y="210"/>
                    <a:pt x="192" y="96"/>
                    <a:pt x="154" y="36"/>
                  </a:cubicBezTo>
                  <a:cubicBezTo>
                    <a:pt x="139" y="11"/>
                    <a:pt x="115" y="0"/>
                    <a:pt x="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9"/>
            <p:cNvSpPr/>
            <p:nvPr/>
          </p:nvSpPr>
          <p:spPr>
            <a:xfrm>
              <a:off x="9956868" y="11356481"/>
              <a:ext cx="15271" cy="17100"/>
            </a:xfrm>
            <a:custGeom>
              <a:rect b="b" l="l" r="r" t="t"/>
              <a:pathLst>
                <a:path extrusionOk="0" h="215" w="192">
                  <a:moveTo>
                    <a:pt x="88" y="0"/>
                  </a:moveTo>
                  <a:cubicBezTo>
                    <a:pt x="53" y="0"/>
                    <a:pt x="18" y="23"/>
                    <a:pt x="7" y="60"/>
                  </a:cubicBezTo>
                  <a:cubicBezTo>
                    <a:pt x="0" y="87"/>
                    <a:pt x="0" y="118"/>
                    <a:pt x="7" y="147"/>
                  </a:cubicBezTo>
                  <a:cubicBezTo>
                    <a:pt x="20" y="189"/>
                    <a:pt x="47" y="214"/>
                    <a:pt x="80" y="214"/>
                  </a:cubicBezTo>
                  <a:cubicBezTo>
                    <a:pt x="82" y="214"/>
                    <a:pt x="85" y="214"/>
                    <a:pt x="87" y="214"/>
                  </a:cubicBezTo>
                  <a:cubicBezTo>
                    <a:pt x="167" y="206"/>
                    <a:pt x="191" y="92"/>
                    <a:pt x="150" y="33"/>
                  </a:cubicBezTo>
                  <a:cubicBezTo>
                    <a:pt x="134" y="10"/>
                    <a:pt x="111" y="0"/>
                    <a:pt x="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9"/>
            <p:cNvSpPr/>
            <p:nvPr/>
          </p:nvSpPr>
          <p:spPr>
            <a:xfrm>
              <a:off x="9906601" y="11412157"/>
              <a:ext cx="46130" cy="30223"/>
            </a:xfrm>
            <a:custGeom>
              <a:rect b="b" l="l" r="r" t="t"/>
              <a:pathLst>
                <a:path extrusionOk="0" h="380" w="580">
                  <a:moveTo>
                    <a:pt x="490" y="1"/>
                  </a:moveTo>
                  <a:cubicBezTo>
                    <a:pt x="473" y="1"/>
                    <a:pt x="457" y="5"/>
                    <a:pt x="443" y="16"/>
                  </a:cubicBezTo>
                  <a:cubicBezTo>
                    <a:pt x="428" y="27"/>
                    <a:pt x="410" y="40"/>
                    <a:pt x="397" y="54"/>
                  </a:cubicBezTo>
                  <a:cubicBezTo>
                    <a:pt x="339" y="105"/>
                    <a:pt x="269" y="130"/>
                    <a:pt x="189" y="130"/>
                  </a:cubicBezTo>
                  <a:cubicBezTo>
                    <a:pt x="188" y="130"/>
                    <a:pt x="186" y="130"/>
                    <a:pt x="184" y="130"/>
                  </a:cubicBezTo>
                  <a:cubicBezTo>
                    <a:pt x="176" y="130"/>
                    <a:pt x="168" y="129"/>
                    <a:pt x="159" y="129"/>
                  </a:cubicBezTo>
                  <a:cubicBezTo>
                    <a:pt x="141" y="129"/>
                    <a:pt x="121" y="130"/>
                    <a:pt x="102" y="134"/>
                  </a:cubicBezTo>
                  <a:cubicBezTo>
                    <a:pt x="28" y="147"/>
                    <a:pt x="1" y="230"/>
                    <a:pt x="53" y="289"/>
                  </a:cubicBezTo>
                  <a:cubicBezTo>
                    <a:pt x="81" y="321"/>
                    <a:pt x="116" y="345"/>
                    <a:pt x="153" y="358"/>
                  </a:cubicBezTo>
                  <a:cubicBezTo>
                    <a:pt x="189" y="373"/>
                    <a:pt x="228" y="380"/>
                    <a:pt x="268" y="380"/>
                  </a:cubicBezTo>
                  <a:cubicBezTo>
                    <a:pt x="371" y="380"/>
                    <a:pt x="475" y="331"/>
                    <a:pt x="530" y="252"/>
                  </a:cubicBezTo>
                  <a:cubicBezTo>
                    <a:pt x="533" y="248"/>
                    <a:pt x="536" y="245"/>
                    <a:pt x="537" y="242"/>
                  </a:cubicBezTo>
                  <a:cubicBezTo>
                    <a:pt x="556" y="211"/>
                    <a:pt x="569" y="175"/>
                    <a:pt x="575" y="137"/>
                  </a:cubicBezTo>
                  <a:cubicBezTo>
                    <a:pt x="580" y="100"/>
                    <a:pt x="578" y="44"/>
                    <a:pt x="547" y="21"/>
                  </a:cubicBezTo>
                  <a:cubicBezTo>
                    <a:pt x="530" y="8"/>
                    <a:pt x="510" y="1"/>
                    <a:pt x="4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9"/>
            <p:cNvSpPr/>
            <p:nvPr/>
          </p:nvSpPr>
          <p:spPr>
            <a:xfrm>
              <a:off x="9918690" y="11428303"/>
              <a:ext cx="30621" cy="14237"/>
            </a:xfrm>
            <a:custGeom>
              <a:rect b="b" l="l" r="r" t="t"/>
              <a:pathLst>
                <a:path extrusionOk="0" h="179" w="385">
                  <a:moveTo>
                    <a:pt x="249" y="0"/>
                  </a:moveTo>
                  <a:cubicBezTo>
                    <a:pt x="154" y="0"/>
                    <a:pt x="34" y="45"/>
                    <a:pt x="1" y="157"/>
                  </a:cubicBezTo>
                  <a:cubicBezTo>
                    <a:pt x="37" y="171"/>
                    <a:pt x="76" y="178"/>
                    <a:pt x="114" y="178"/>
                  </a:cubicBezTo>
                  <a:cubicBezTo>
                    <a:pt x="218" y="178"/>
                    <a:pt x="322" y="129"/>
                    <a:pt x="378" y="50"/>
                  </a:cubicBezTo>
                  <a:cubicBezTo>
                    <a:pt x="381" y="46"/>
                    <a:pt x="384" y="44"/>
                    <a:pt x="385" y="40"/>
                  </a:cubicBezTo>
                  <a:cubicBezTo>
                    <a:pt x="378" y="27"/>
                    <a:pt x="347" y="19"/>
                    <a:pt x="337" y="15"/>
                  </a:cubicBezTo>
                  <a:cubicBezTo>
                    <a:pt x="315" y="9"/>
                    <a:pt x="292" y="4"/>
                    <a:pt x="270" y="1"/>
                  </a:cubicBezTo>
                  <a:cubicBezTo>
                    <a:pt x="263" y="0"/>
                    <a:pt x="256" y="0"/>
                    <a:pt x="249" y="0"/>
                  </a:cubicBezTo>
                  <a:close/>
                </a:path>
              </a:pathLst>
            </a:custGeom>
            <a:solidFill>
              <a:srgbClr val="F06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9"/>
            <p:cNvSpPr/>
            <p:nvPr/>
          </p:nvSpPr>
          <p:spPr>
            <a:xfrm>
              <a:off x="9912964" y="11350356"/>
              <a:ext cx="22906" cy="51300"/>
            </a:xfrm>
            <a:custGeom>
              <a:rect b="b" l="l" r="r" t="t"/>
              <a:pathLst>
                <a:path extrusionOk="0" h="645" w="288">
                  <a:moveTo>
                    <a:pt x="173" y="1"/>
                  </a:moveTo>
                  <a:cubicBezTo>
                    <a:pt x="136" y="1"/>
                    <a:pt x="55" y="346"/>
                    <a:pt x="46" y="373"/>
                  </a:cubicBezTo>
                  <a:cubicBezTo>
                    <a:pt x="1" y="524"/>
                    <a:pt x="62" y="602"/>
                    <a:pt x="211" y="636"/>
                  </a:cubicBezTo>
                  <a:cubicBezTo>
                    <a:pt x="228" y="641"/>
                    <a:pt x="245" y="642"/>
                    <a:pt x="262" y="644"/>
                  </a:cubicBezTo>
                  <a:cubicBezTo>
                    <a:pt x="262" y="644"/>
                    <a:pt x="263" y="644"/>
                    <a:pt x="263" y="644"/>
                  </a:cubicBezTo>
                  <a:cubicBezTo>
                    <a:pt x="284" y="644"/>
                    <a:pt x="288" y="609"/>
                    <a:pt x="266" y="606"/>
                  </a:cubicBezTo>
                  <a:cubicBezTo>
                    <a:pt x="214" y="593"/>
                    <a:pt x="144" y="576"/>
                    <a:pt x="104" y="541"/>
                  </a:cubicBezTo>
                  <a:cubicBezTo>
                    <a:pt x="66" y="505"/>
                    <a:pt x="74" y="441"/>
                    <a:pt x="88" y="383"/>
                  </a:cubicBezTo>
                  <a:cubicBezTo>
                    <a:pt x="117" y="261"/>
                    <a:pt x="149" y="139"/>
                    <a:pt x="185" y="20"/>
                  </a:cubicBezTo>
                  <a:cubicBezTo>
                    <a:pt x="182" y="7"/>
                    <a:pt x="178" y="1"/>
                    <a:pt x="17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9"/>
            <p:cNvSpPr/>
            <p:nvPr/>
          </p:nvSpPr>
          <p:spPr>
            <a:xfrm>
              <a:off x="10019066" y="11377876"/>
              <a:ext cx="11692" cy="14237"/>
            </a:xfrm>
            <a:custGeom>
              <a:rect b="b" l="l" r="r" t="t"/>
              <a:pathLst>
                <a:path extrusionOk="0" h="179" w="147">
                  <a:moveTo>
                    <a:pt x="123" y="0"/>
                  </a:moveTo>
                  <a:cubicBezTo>
                    <a:pt x="117" y="0"/>
                    <a:pt x="112" y="3"/>
                    <a:pt x="108" y="9"/>
                  </a:cubicBezTo>
                  <a:cubicBezTo>
                    <a:pt x="79" y="54"/>
                    <a:pt x="47" y="104"/>
                    <a:pt x="10" y="141"/>
                  </a:cubicBezTo>
                  <a:cubicBezTo>
                    <a:pt x="0" y="149"/>
                    <a:pt x="0" y="163"/>
                    <a:pt x="9" y="172"/>
                  </a:cubicBezTo>
                  <a:cubicBezTo>
                    <a:pt x="12" y="177"/>
                    <a:pt x="18" y="179"/>
                    <a:pt x="24" y="179"/>
                  </a:cubicBezTo>
                  <a:cubicBezTo>
                    <a:pt x="29" y="179"/>
                    <a:pt x="35" y="177"/>
                    <a:pt x="39" y="173"/>
                  </a:cubicBezTo>
                  <a:cubicBezTo>
                    <a:pt x="88" y="131"/>
                    <a:pt x="114" y="78"/>
                    <a:pt x="139" y="24"/>
                  </a:cubicBezTo>
                  <a:cubicBezTo>
                    <a:pt x="146" y="11"/>
                    <a:pt x="134" y="0"/>
                    <a:pt x="1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9"/>
            <p:cNvSpPr/>
            <p:nvPr/>
          </p:nvSpPr>
          <p:spPr>
            <a:xfrm>
              <a:off x="9862060" y="11377717"/>
              <a:ext cx="198360" cy="113815"/>
            </a:xfrm>
            <a:custGeom>
              <a:rect b="b" l="l" r="r" t="t"/>
              <a:pathLst>
                <a:path extrusionOk="0" h="1431" w="2494">
                  <a:moveTo>
                    <a:pt x="521" y="0"/>
                  </a:moveTo>
                  <a:cubicBezTo>
                    <a:pt x="482" y="0"/>
                    <a:pt x="103" y="2"/>
                    <a:pt x="0" y="90"/>
                  </a:cubicBezTo>
                  <a:cubicBezTo>
                    <a:pt x="41" y="813"/>
                    <a:pt x="387" y="1421"/>
                    <a:pt x="1081" y="1431"/>
                  </a:cubicBezTo>
                  <a:cubicBezTo>
                    <a:pt x="1086" y="1431"/>
                    <a:pt x="1091" y="1431"/>
                    <a:pt x="1097" y="1431"/>
                  </a:cubicBezTo>
                  <a:cubicBezTo>
                    <a:pt x="1662" y="1431"/>
                    <a:pt x="2238" y="1040"/>
                    <a:pt x="2494" y="451"/>
                  </a:cubicBezTo>
                  <a:cubicBezTo>
                    <a:pt x="2381" y="405"/>
                    <a:pt x="2262" y="368"/>
                    <a:pt x="2170" y="333"/>
                  </a:cubicBezTo>
                  <a:cubicBezTo>
                    <a:pt x="1643" y="134"/>
                    <a:pt x="1082" y="11"/>
                    <a:pt x="521" y="0"/>
                  </a:cubicBezTo>
                  <a:close/>
                </a:path>
              </a:pathLst>
            </a:custGeom>
            <a:solidFill>
              <a:srgbClr val="5A6B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9"/>
            <p:cNvSpPr/>
            <p:nvPr/>
          </p:nvSpPr>
          <p:spPr>
            <a:xfrm>
              <a:off x="9883853" y="11408896"/>
              <a:ext cx="91068" cy="12646"/>
            </a:xfrm>
            <a:custGeom>
              <a:rect b="b" l="l" r="r" t="t"/>
              <a:pathLst>
                <a:path extrusionOk="0" h="159" w="1145">
                  <a:moveTo>
                    <a:pt x="289" y="1"/>
                  </a:moveTo>
                  <a:cubicBezTo>
                    <a:pt x="200" y="1"/>
                    <a:pt x="110" y="7"/>
                    <a:pt x="21" y="23"/>
                  </a:cubicBezTo>
                  <a:cubicBezTo>
                    <a:pt x="0" y="28"/>
                    <a:pt x="6" y="56"/>
                    <a:pt x="22" y="56"/>
                  </a:cubicBezTo>
                  <a:cubicBezTo>
                    <a:pt x="24" y="56"/>
                    <a:pt x="26" y="56"/>
                    <a:pt x="28" y="55"/>
                  </a:cubicBezTo>
                  <a:cubicBezTo>
                    <a:pt x="102" y="44"/>
                    <a:pt x="177" y="39"/>
                    <a:pt x="252" y="39"/>
                  </a:cubicBezTo>
                  <a:cubicBezTo>
                    <a:pt x="541" y="39"/>
                    <a:pt x="835" y="109"/>
                    <a:pt x="1116" y="158"/>
                  </a:cubicBezTo>
                  <a:cubicBezTo>
                    <a:pt x="1118" y="158"/>
                    <a:pt x="1120" y="158"/>
                    <a:pt x="1121" y="158"/>
                  </a:cubicBezTo>
                  <a:cubicBezTo>
                    <a:pt x="1131" y="158"/>
                    <a:pt x="1140" y="151"/>
                    <a:pt x="1142" y="141"/>
                  </a:cubicBezTo>
                  <a:cubicBezTo>
                    <a:pt x="1145" y="130"/>
                    <a:pt x="1137" y="119"/>
                    <a:pt x="1125" y="115"/>
                  </a:cubicBezTo>
                  <a:cubicBezTo>
                    <a:pt x="850" y="66"/>
                    <a:pt x="570" y="1"/>
                    <a:pt x="2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9"/>
            <p:cNvSpPr/>
            <p:nvPr/>
          </p:nvSpPr>
          <p:spPr>
            <a:xfrm>
              <a:off x="9881785" y="11439279"/>
              <a:ext cx="91147" cy="12567"/>
            </a:xfrm>
            <a:custGeom>
              <a:rect b="b" l="l" r="r" t="t"/>
              <a:pathLst>
                <a:path extrusionOk="0" h="158" w="1146">
                  <a:moveTo>
                    <a:pt x="287" y="0"/>
                  </a:moveTo>
                  <a:cubicBezTo>
                    <a:pt x="198" y="0"/>
                    <a:pt x="110" y="6"/>
                    <a:pt x="21" y="22"/>
                  </a:cubicBezTo>
                  <a:cubicBezTo>
                    <a:pt x="0" y="27"/>
                    <a:pt x="6" y="56"/>
                    <a:pt x="23" y="56"/>
                  </a:cubicBezTo>
                  <a:cubicBezTo>
                    <a:pt x="25" y="56"/>
                    <a:pt x="27" y="55"/>
                    <a:pt x="28" y="55"/>
                  </a:cubicBezTo>
                  <a:cubicBezTo>
                    <a:pt x="103" y="44"/>
                    <a:pt x="178" y="39"/>
                    <a:pt x="254" y="39"/>
                  </a:cubicBezTo>
                  <a:cubicBezTo>
                    <a:pt x="543" y="39"/>
                    <a:pt x="836" y="109"/>
                    <a:pt x="1117" y="158"/>
                  </a:cubicBezTo>
                  <a:cubicBezTo>
                    <a:pt x="1118" y="158"/>
                    <a:pt x="1119" y="158"/>
                    <a:pt x="1120" y="158"/>
                  </a:cubicBezTo>
                  <a:cubicBezTo>
                    <a:pt x="1131" y="158"/>
                    <a:pt x="1140" y="151"/>
                    <a:pt x="1142" y="140"/>
                  </a:cubicBezTo>
                  <a:cubicBezTo>
                    <a:pt x="1145" y="129"/>
                    <a:pt x="1137" y="117"/>
                    <a:pt x="1126" y="114"/>
                  </a:cubicBezTo>
                  <a:cubicBezTo>
                    <a:pt x="849" y="65"/>
                    <a:pt x="568" y="0"/>
                    <a:pt x="2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9"/>
            <p:cNvSpPr/>
            <p:nvPr/>
          </p:nvSpPr>
          <p:spPr>
            <a:xfrm>
              <a:off x="9884569" y="11191600"/>
              <a:ext cx="297540" cy="437761"/>
            </a:xfrm>
            <a:custGeom>
              <a:rect b="b" l="l" r="r" t="t"/>
              <a:pathLst>
                <a:path extrusionOk="0" h="5504" w="3741">
                  <a:moveTo>
                    <a:pt x="1218" y="1"/>
                  </a:moveTo>
                  <a:cubicBezTo>
                    <a:pt x="882" y="1"/>
                    <a:pt x="561" y="106"/>
                    <a:pt x="347" y="359"/>
                  </a:cubicBezTo>
                  <a:cubicBezTo>
                    <a:pt x="182" y="553"/>
                    <a:pt x="0" y="974"/>
                    <a:pt x="248" y="1180"/>
                  </a:cubicBezTo>
                  <a:cubicBezTo>
                    <a:pt x="304" y="1226"/>
                    <a:pt x="356" y="1278"/>
                    <a:pt x="421" y="1314"/>
                  </a:cubicBezTo>
                  <a:cubicBezTo>
                    <a:pt x="618" y="1421"/>
                    <a:pt x="722" y="1382"/>
                    <a:pt x="895" y="1420"/>
                  </a:cubicBezTo>
                  <a:cubicBezTo>
                    <a:pt x="1198" y="1487"/>
                    <a:pt x="1128" y="1873"/>
                    <a:pt x="1395" y="2032"/>
                  </a:cubicBezTo>
                  <a:cubicBezTo>
                    <a:pt x="1615" y="2164"/>
                    <a:pt x="1738" y="2099"/>
                    <a:pt x="1910" y="2205"/>
                  </a:cubicBezTo>
                  <a:cubicBezTo>
                    <a:pt x="2008" y="2265"/>
                    <a:pt x="2018" y="2405"/>
                    <a:pt x="1977" y="2512"/>
                  </a:cubicBezTo>
                  <a:cubicBezTo>
                    <a:pt x="1807" y="2953"/>
                    <a:pt x="1353" y="3280"/>
                    <a:pt x="1528" y="3798"/>
                  </a:cubicBezTo>
                  <a:cubicBezTo>
                    <a:pt x="1615" y="4057"/>
                    <a:pt x="1871" y="4081"/>
                    <a:pt x="1864" y="4362"/>
                  </a:cubicBezTo>
                  <a:cubicBezTo>
                    <a:pt x="1856" y="4619"/>
                    <a:pt x="1792" y="5025"/>
                    <a:pt x="1954" y="5239"/>
                  </a:cubicBezTo>
                  <a:cubicBezTo>
                    <a:pt x="2081" y="5405"/>
                    <a:pt x="2288" y="5504"/>
                    <a:pt x="2496" y="5504"/>
                  </a:cubicBezTo>
                  <a:cubicBezTo>
                    <a:pt x="2531" y="5504"/>
                    <a:pt x="2566" y="5501"/>
                    <a:pt x="2600" y="5495"/>
                  </a:cubicBezTo>
                  <a:cubicBezTo>
                    <a:pt x="3164" y="5403"/>
                    <a:pt x="3178" y="4843"/>
                    <a:pt x="3160" y="4391"/>
                  </a:cubicBezTo>
                  <a:cubicBezTo>
                    <a:pt x="3145" y="4070"/>
                    <a:pt x="3430" y="3891"/>
                    <a:pt x="3524" y="3613"/>
                  </a:cubicBezTo>
                  <a:cubicBezTo>
                    <a:pt x="3741" y="2977"/>
                    <a:pt x="2988" y="2435"/>
                    <a:pt x="2938" y="1772"/>
                  </a:cubicBezTo>
                  <a:cubicBezTo>
                    <a:pt x="2889" y="1136"/>
                    <a:pt x="2801" y="671"/>
                    <a:pt x="2214" y="294"/>
                  </a:cubicBezTo>
                  <a:cubicBezTo>
                    <a:pt x="1934" y="114"/>
                    <a:pt x="1568" y="1"/>
                    <a:pt x="12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9"/>
            <p:cNvSpPr/>
            <p:nvPr/>
          </p:nvSpPr>
          <p:spPr>
            <a:xfrm>
              <a:off x="10028610" y="11225086"/>
              <a:ext cx="128369" cy="352181"/>
            </a:xfrm>
            <a:custGeom>
              <a:rect b="b" l="l" r="r" t="t"/>
              <a:pathLst>
                <a:path extrusionOk="0" h="4428" w="1614">
                  <a:moveTo>
                    <a:pt x="23" y="1"/>
                  </a:moveTo>
                  <a:cubicBezTo>
                    <a:pt x="7" y="1"/>
                    <a:pt x="0" y="29"/>
                    <a:pt x="20" y="34"/>
                  </a:cubicBezTo>
                  <a:cubicBezTo>
                    <a:pt x="396" y="178"/>
                    <a:pt x="704" y="538"/>
                    <a:pt x="730" y="948"/>
                  </a:cubicBezTo>
                  <a:cubicBezTo>
                    <a:pt x="750" y="1153"/>
                    <a:pt x="760" y="1360"/>
                    <a:pt x="790" y="1567"/>
                  </a:cubicBezTo>
                  <a:cubicBezTo>
                    <a:pt x="819" y="1773"/>
                    <a:pt x="887" y="1984"/>
                    <a:pt x="1027" y="2143"/>
                  </a:cubicBezTo>
                  <a:cubicBezTo>
                    <a:pt x="1166" y="2297"/>
                    <a:pt x="1317" y="2445"/>
                    <a:pt x="1371" y="2641"/>
                  </a:cubicBezTo>
                  <a:cubicBezTo>
                    <a:pt x="1529" y="3169"/>
                    <a:pt x="1015" y="3586"/>
                    <a:pt x="970" y="4096"/>
                  </a:cubicBezTo>
                  <a:cubicBezTo>
                    <a:pt x="958" y="4202"/>
                    <a:pt x="961" y="4312"/>
                    <a:pt x="999" y="4413"/>
                  </a:cubicBezTo>
                  <a:cubicBezTo>
                    <a:pt x="1001" y="4422"/>
                    <a:pt x="1010" y="4427"/>
                    <a:pt x="1020" y="4427"/>
                  </a:cubicBezTo>
                  <a:cubicBezTo>
                    <a:pt x="1022" y="4427"/>
                    <a:pt x="1024" y="4427"/>
                    <a:pt x="1026" y="4427"/>
                  </a:cubicBezTo>
                  <a:cubicBezTo>
                    <a:pt x="1038" y="4422"/>
                    <a:pt x="1043" y="4409"/>
                    <a:pt x="1040" y="4398"/>
                  </a:cubicBezTo>
                  <a:cubicBezTo>
                    <a:pt x="844" y="3770"/>
                    <a:pt x="1614" y="3256"/>
                    <a:pt x="1414" y="2628"/>
                  </a:cubicBezTo>
                  <a:cubicBezTo>
                    <a:pt x="1357" y="2422"/>
                    <a:pt x="1199" y="2266"/>
                    <a:pt x="1061" y="2113"/>
                  </a:cubicBezTo>
                  <a:cubicBezTo>
                    <a:pt x="927" y="1962"/>
                    <a:pt x="862" y="1763"/>
                    <a:pt x="833" y="1560"/>
                  </a:cubicBezTo>
                  <a:cubicBezTo>
                    <a:pt x="802" y="1358"/>
                    <a:pt x="790" y="1151"/>
                    <a:pt x="769" y="944"/>
                  </a:cubicBezTo>
                  <a:cubicBezTo>
                    <a:pt x="741" y="520"/>
                    <a:pt x="420" y="148"/>
                    <a:pt x="29" y="2"/>
                  </a:cubicBezTo>
                  <a:cubicBezTo>
                    <a:pt x="27" y="1"/>
                    <a:pt x="25" y="1"/>
                    <a:pt x="23" y="1"/>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9"/>
            <p:cNvSpPr/>
            <p:nvPr/>
          </p:nvSpPr>
          <p:spPr>
            <a:xfrm>
              <a:off x="9894034" y="11203611"/>
              <a:ext cx="41994" cy="65060"/>
            </a:xfrm>
            <a:custGeom>
              <a:rect b="b" l="l" r="r" t="t"/>
              <a:pathLst>
                <a:path extrusionOk="0" h="818" w="528">
                  <a:moveTo>
                    <a:pt x="502" y="0"/>
                  </a:moveTo>
                  <a:cubicBezTo>
                    <a:pt x="500" y="0"/>
                    <a:pt x="497" y="1"/>
                    <a:pt x="494" y="2"/>
                  </a:cubicBezTo>
                  <a:cubicBezTo>
                    <a:pt x="187" y="144"/>
                    <a:pt x="1" y="462"/>
                    <a:pt x="3" y="795"/>
                  </a:cubicBezTo>
                  <a:cubicBezTo>
                    <a:pt x="2" y="809"/>
                    <a:pt x="13" y="817"/>
                    <a:pt x="25" y="817"/>
                  </a:cubicBezTo>
                  <a:cubicBezTo>
                    <a:pt x="36" y="817"/>
                    <a:pt x="46" y="811"/>
                    <a:pt x="47" y="797"/>
                  </a:cubicBezTo>
                  <a:cubicBezTo>
                    <a:pt x="49" y="477"/>
                    <a:pt x="218" y="177"/>
                    <a:pt x="510" y="33"/>
                  </a:cubicBezTo>
                  <a:cubicBezTo>
                    <a:pt x="527" y="24"/>
                    <a:pt x="518" y="0"/>
                    <a:pt x="502" y="0"/>
                  </a:cubicBezTo>
                  <a:close/>
                </a:path>
              </a:pathLst>
            </a:custGeom>
            <a:solidFill>
              <a:srgbClr val="3841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 name="Google Shape;932;p39"/>
          <p:cNvSpPr txBox="1"/>
          <p:nvPr/>
        </p:nvSpPr>
        <p:spPr>
          <a:xfrm>
            <a:off x="2658200" y="2679875"/>
            <a:ext cx="6485700" cy="166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1"/>
                </a:solidFill>
                <a:latin typeface="Archivo"/>
                <a:ea typeface="Archivo"/>
                <a:cs typeface="Archivo"/>
                <a:sym typeface="Archivo"/>
              </a:rPr>
              <a:t>PAST DATA: </a:t>
            </a:r>
            <a:r>
              <a:rPr lang="en" u="sng">
                <a:solidFill>
                  <a:schemeClr val="hlink"/>
                </a:solidFill>
                <a:latin typeface="Archivo"/>
                <a:ea typeface="Archivo"/>
                <a:cs typeface="Archivo"/>
                <a:sym typeface="Archivo"/>
                <a:hlinkClick r:id="rId3"/>
              </a:rPr>
              <a:t>https://acleddata.com/early-warning/</a:t>
            </a:r>
            <a:r>
              <a:rPr lang="en">
                <a:solidFill>
                  <a:schemeClr val="accent1"/>
                </a:solidFill>
                <a:latin typeface="Archivo"/>
                <a:ea typeface="Archivo"/>
                <a:cs typeface="Archivo"/>
                <a:sym typeface="Archivo"/>
              </a:rPr>
              <a:t> </a:t>
            </a:r>
            <a:endParaRPr>
              <a:solidFill>
                <a:schemeClr val="accent1"/>
              </a:solidFill>
              <a:latin typeface="Archivo"/>
              <a:ea typeface="Archivo"/>
              <a:cs typeface="Archivo"/>
              <a:sym typeface="Archivo"/>
            </a:endParaRPr>
          </a:p>
          <a:p>
            <a:pPr indent="0" lvl="0" marL="0" rtl="0" algn="l">
              <a:spcBef>
                <a:spcPts val="0"/>
              </a:spcBef>
              <a:spcAft>
                <a:spcPts val="0"/>
              </a:spcAft>
              <a:buNone/>
            </a:pPr>
            <a:r>
              <a:rPr lang="en">
                <a:solidFill>
                  <a:schemeClr val="accent1"/>
                </a:solidFill>
                <a:latin typeface="Archivo"/>
                <a:ea typeface="Archivo"/>
                <a:cs typeface="Archivo"/>
                <a:sym typeface="Archivo"/>
              </a:rPr>
              <a:t>(Collected from Newspapers 16.02.2021-16.02.2024)</a:t>
            </a:r>
            <a:endParaRPr>
              <a:solidFill>
                <a:schemeClr val="accent1"/>
              </a:solidFill>
              <a:latin typeface="Archivo"/>
              <a:ea typeface="Archivo"/>
              <a:cs typeface="Archivo"/>
              <a:sym typeface="Archivo"/>
            </a:endParaRPr>
          </a:p>
          <a:p>
            <a:pPr indent="0" lvl="0" marL="0" rtl="0" algn="l">
              <a:spcBef>
                <a:spcPts val="0"/>
              </a:spcBef>
              <a:spcAft>
                <a:spcPts val="0"/>
              </a:spcAft>
              <a:buNone/>
            </a:pPr>
            <a:r>
              <a:rPr b="1" lang="en">
                <a:solidFill>
                  <a:schemeClr val="accent1"/>
                </a:solidFill>
                <a:latin typeface="Archivo"/>
                <a:ea typeface="Archivo"/>
                <a:cs typeface="Archivo"/>
                <a:sym typeface="Archivo"/>
              </a:rPr>
              <a:t>FUTURE DATA: </a:t>
            </a:r>
            <a:r>
              <a:rPr lang="en" u="sng">
                <a:solidFill>
                  <a:schemeClr val="hlink"/>
                </a:solidFill>
                <a:latin typeface="Archivo"/>
                <a:ea typeface="Archivo"/>
                <a:cs typeface="Archivo"/>
                <a:sym typeface="Archivo"/>
                <a:hlinkClick r:id="rId4"/>
              </a:rPr>
              <a:t>https://github.com/demodiff/berlin/tree/main/data%2Fjsonl</a:t>
            </a:r>
            <a:endParaRPr>
              <a:solidFill>
                <a:schemeClr val="accent1"/>
              </a:solidFill>
              <a:latin typeface="Archivo"/>
              <a:ea typeface="Archivo"/>
              <a:cs typeface="Archivo"/>
              <a:sym typeface="Archivo"/>
            </a:endParaRPr>
          </a:p>
          <a:p>
            <a:pPr indent="0" lvl="0" marL="0" rtl="0" algn="l">
              <a:spcBef>
                <a:spcPts val="0"/>
              </a:spcBef>
              <a:spcAft>
                <a:spcPts val="0"/>
              </a:spcAft>
              <a:buNone/>
            </a:pPr>
            <a:r>
              <a:rPr lang="en">
                <a:solidFill>
                  <a:schemeClr val="accent1"/>
                </a:solidFill>
                <a:latin typeface="Archivo"/>
                <a:ea typeface="Archivo"/>
                <a:cs typeface="Archivo"/>
                <a:sym typeface="Archivo"/>
              </a:rPr>
              <a:t>(Collected from Versammlungsbehörde 16.02.2024-16.03.2024)</a:t>
            </a:r>
            <a:endParaRPr>
              <a:solidFill>
                <a:schemeClr val="accent1"/>
              </a:solidFill>
              <a:latin typeface="Archivo"/>
              <a:ea typeface="Archivo"/>
              <a:cs typeface="Archivo"/>
              <a:sym typeface="Archivo"/>
            </a:endParaRPr>
          </a:p>
          <a:p>
            <a:pPr indent="0" lvl="0" marL="0" rtl="0" algn="l">
              <a:spcBef>
                <a:spcPts val="0"/>
              </a:spcBef>
              <a:spcAft>
                <a:spcPts val="0"/>
              </a:spcAft>
              <a:buNone/>
            </a:pPr>
            <a:r>
              <a:rPr b="1" lang="en">
                <a:solidFill>
                  <a:schemeClr val="accent1"/>
                </a:solidFill>
                <a:latin typeface="Archivo"/>
                <a:ea typeface="Archivo"/>
                <a:cs typeface="Archivo"/>
                <a:sym typeface="Archivo"/>
              </a:rPr>
              <a:t>MODIFIED TO 8 COLUMNS: </a:t>
            </a:r>
            <a:r>
              <a:rPr lang="en">
                <a:solidFill>
                  <a:schemeClr val="accent1"/>
                </a:solidFill>
                <a:latin typeface="Archivo"/>
                <a:ea typeface="Archivo"/>
                <a:cs typeface="Archivo"/>
                <a:sym typeface="Archivo"/>
              </a:rPr>
              <a:t>event_date(year, month, day,  weekday),district, source(Newspapers), category, subcategory(Theme), title, description(Info), crowd_size_class</a:t>
            </a:r>
            <a:endParaRPr>
              <a:solidFill>
                <a:schemeClr val="accent1"/>
              </a:solidFill>
              <a:latin typeface="Archivo"/>
              <a:ea typeface="Archivo"/>
              <a:cs typeface="Archivo"/>
              <a:sym typeface="Archivo"/>
            </a:endParaRPr>
          </a:p>
        </p:txBody>
      </p:sp>
    </p:spTree>
  </p:cSld>
  <p:clrMapOvr>
    <a:masterClrMapping/>
  </p:clrMapOvr>
</p:sld>
</file>

<file path=ppt/theme/theme1.xml><?xml version="1.0" encoding="utf-8"?>
<a:theme xmlns:a="http://schemas.openxmlformats.org/drawingml/2006/main" xmlns:r="http://schemas.openxmlformats.org/officeDocument/2006/relationships" name="Rise Against Injustice Rally: Protesting Safely Workshop by Slidesgo">
  <a:themeElements>
    <a:clrScheme name="Simple Light">
      <a:dk1>
        <a:srgbClr val="FFFFFF"/>
      </a:dk1>
      <a:lt1>
        <a:srgbClr val="EAEFF3"/>
      </a:lt1>
      <a:dk2>
        <a:srgbClr val="899BB5"/>
      </a:dk2>
      <a:lt2>
        <a:srgbClr val="6C7EAA"/>
      </a:lt2>
      <a:accent1>
        <a:srgbClr val="43506F"/>
      </a:accent1>
      <a:accent2>
        <a:srgbClr val="B09842"/>
      </a:accent2>
      <a:accent3>
        <a:srgbClr val="807A3B"/>
      </a:accent3>
      <a:accent4>
        <a:srgbClr val="FFC383"/>
      </a:accent4>
      <a:accent5>
        <a:srgbClr val="F2924E"/>
      </a:accent5>
      <a:accent6>
        <a:srgbClr val="000000"/>
      </a:accent6>
      <a:hlink>
        <a:srgbClr val="43506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